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Lst>
  <p:notesMasterIdLst>
    <p:notesMasterId r:id="rId17"/>
  </p:notesMasterIdLst>
  <p:sldIdLst>
    <p:sldId id="257" r:id="rId3"/>
    <p:sldId id="259" r:id="rId4"/>
    <p:sldId id="260" r:id="rId5"/>
    <p:sldId id="261" r:id="rId6"/>
    <p:sldId id="263" r:id="rId7"/>
    <p:sldId id="256" r:id="rId8"/>
    <p:sldId id="264" r:id="rId9"/>
    <p:sldId id="265" r:id="rId10"/>
    <p:sldId id="266" r:id="rId11"/>
    <p:sldId id="262" r:id="rId12"/>
    <p:sldId id="267" r:id="rId13"/>
    <p:sldId id="268" r:id="rId14"/>
    <p:sldId id="269" r:id="rId15"/>
    <p:sldId id="25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C0034-6C1F-45BD-92D0-7B6A69D1A901}" type="datetimeFigureOut">
              <a:rPr lang="it-IT" smtClean="0"/>
              <a:t>23/10/2015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9E92F1-7976-48F7-8DA2-530C9100AF2A}" type="slidenum">
              <a:rPr lang="it-IT" smtClean="0"/>
              <a:t>‹N›</a:t>
            </a:fld>
            <a:endParaRPr lang="it-IT"/>
          </a:p>
        </p:txBody>
      </p:sp>
    </p:spTree>
    <p:extLst>
      <p:ext uri="{BB962C8B-B14F-4D97-AF65-F5344CB8AC3E}">
        <p14:creationId xmlns:p14="http://schemas.microsoft.com/office/powerpoint/2010/main" val="3145349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txBox="1">
            <a:spLocks noGrp="1"/>
          </p:cNvSpPr>
          <p:nvPr>
            <p:ph type="body" sz="quarter" idx="1"/>
          </p:nvPr>
        </p:nvSpPr>
        <p:spPr/>
        <p:txBody>
          <a:bodyPr/>
          <a:lstStyle/>
          <a:p>
            <a:pPr lvl="0"/>
            <a:r>
              <a:rPr lang="fr-FR"/>
              <a:t> </a:t>
            </a:r>
          </a:p>
          <a:p>
            <a:pPr lvl="0"/>
            <a:r>
              <a:rPr lang="fr-FR"/>
              <a:t>                                                 </a:t>
            </a:r>
            <a:endParaRPr lang="it-IT"/>
          </a:p>
        </p:txBody>
      </p:sp>
      <p:sp>
        <p:nvSpPr>
          <p:cNvPr id="4" name="Segnaposto numero diapositiva 3"/>
          <p:cNvSpPr txBox="1"/>
          <p:nvPr/>
        </p:nvSpPr>
        <p:spPr>
          <a:xfrm>
            <a:off x="3884608" y="8685209"/>
            <a:ext cx="2971798" cy="457204"/>
          </a:xfrm>
          <a:prstGeom prst="rect">
            <a:avLst/>
          </a:prstGeom>
          <a:noFill/>
          <a:ln>
            <a:noFill/>
          </a:ln>
        </p:spPr>
        <p:txBody>
          <a:bodyPr vert="horz" wrap="square" lIns="91440" tIns="45720" rIns="91440" bIns="4572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1DEC82E-7A10-4151-8812-6329F4F27694}" type="slidenum">
              <a:t>1</a:t>
            </a:fld>
            <a:endParaRPr lang="it-IT"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b"/>
          <a:lstStyle>
            <a:lvl1pPr eaLnBrk="0" hangingPunct="0">
              <a:spcBef>
                <a:spcPct val="30000"/>
              </a:spcBef>
              <a:defRPr kumimoji="1" sz="1200">
                <a:solidFill>
                  <a:schemeClr val="tx1"/>
                </a:solidFill>
                <a:latin typeface="Times New Roman" pitchFamily="18" charset="0"/>
                <a:ea typeface="ＭＳ Ｐゴシック" pitchFamily="34" charset="-128"/>
              </a:defRPr>
            </a:lvl1pPr>
            <a:lvl2pPr marL="742950" indent="-285750" eaLnBrk="0" hangingPunct="0">
              <a:spcBef>
                <a:spcPct val="30000"/>
              </a:spcBef>
              <a:defRPr kumimoji="1" sz="1200">
                <a:solidFill>
                  <a:schemeClr val="tx1"/>
                </a:solidFill>
                <a:latin typeface="Times New Roman" pitchFamily="18" charset="0"/>
                <a:ea typeface="ＭＳ Ｐゴシック" pitchFamily="34" charset="-128"/>
              </a:defRPr>
            </a:lvl2pPr>
            <a:lvl3pPr marL="1143000" indent="-228600" eaLnBrk="0" hangingPunct="0">
              <a:spcBef>
                <a:spcPct val="30000"/>
              </a:spcBef>
              <a:defRPr kumimoji="1" sz="1200">
                <a:solidFill>
                  <a:schemeClr val="tx1"/>
                </a:solidFill>
                <a:latin typeface="Times New Roman" pitchFamily="18" charset="0"/>
                <a:ea typeface="ＭＳ Ｐゴシック" pitchFamily="34" charset="-128"/>
              </a:defRPr>
            </a:lvl3pPr>
            <a:lvl4pPr marL="1600200" indent="-228600" eaLnBrk="0" hangingPunct="0">
              <a:spcBef>
                <a:spcPct val="30000"/>
              </a:spcBef>
              <a:defRPr kumimoji="1" sz="1200">
                <a:solidFill>
                  <a:schemeClr val="tx1"/>
                </a:solidFill>
                <a:latin typeface="Times New Roman" pitchFamily="18" charset="0"/>
                <a:ea typeface="ＭＳ Ｐゴシック" pitchFamily="34" charset="-128"/>
              </a:defRPr>
            </a:lvl4pPr>
            <a:lvl5pPr marL="2057400" indent="-228600" eaLnBrk="0" hangingPunct="0">
              <a:spcBef>
                <a:spcPct val="30000"/>
              </a:spcBef>
              <a:defRPr kumimoji="1"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kumimoji="1"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kumimoji="1"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kumimoji="1"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kumimoji="1" sz="1200">
                <a:solidFill>
                  <a:schemeClr val="tx1"/>
                </a:solidFill>
                <a:latin typeface="Times New Roman" pitchFamily="18" charset="0"/>
                <a:ea typeface="ＭＳ Ｐゴシック" pitchFamily="34" charset="-128"/>
              </a:defRPr>
            </a:lvl9pPr>
          </a:lstStyle>
          <a:p>
            <a:pPr algn="r">
              <a:spcBef>
                <a:spcPct val="0"/>
              </a:spcBef>
            </a:pPr>
            <a:fld id="{C204C4AA-F349-4FFB-9FD5-AC3FB33301A4}" type="slidenum">
              <a:rPr kumimoji="0" lang="it-IT" altLang="it-IT"/>
              <a:pPr algn="r">
                <a:spcBef>
                  <a:spcPct val="0"/>
                </a:spcBef>
              </a:pPr>
              <a:t>11</a:t>
            </a:fld>
            <a:endParaRPr kumimoji="0" lang="it-IT" altLang="it-IT"/>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it-IT" altLang="it-IT" smtClean="0">
              <a:latin typeface="Times New Roman" pitchFamily="18"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e l'image des diapositives 1"/>
          <p:cNvSpPr>
            <a:spLocks noGrp="1" noRot="1" noChangeAspect="1" noTextEdit="1"/>
          </p:cNvSpPr>
          <p:nvPr>
            <p:ph type="sldImg"/>
          </p:nvPr>
        </p:nvSpPr>
        <p:spPr>
          <a:ln/>
        </p:spPr>
      </p:sp>
      <p:sp>
        <p:nvSpPr>
          <p:cNvPr id="22531" name="Espace réservé des commentair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spcBef>
                <a:spcPct val="0"/>
              </a:spcBef>
            </a:pPr>
            <a:endParaRPr lang="fr-FR" altLang="it-IT" smtClean="0">
              <a:latin typeface="Times New Roman" pitchFamily="18"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a:ln/>
        </p:spPr>
      </p:sp>
      <p:sp>
        <p:nvSpPr>
          <p:cNvPr id="25603" name="Espace réservé des commentair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spcBef>
                <a:spcPct val="0"/>
              </a:spcBef>
            </a:pPr>
            <a:endParaRPr lang="fr-FR" altLang="it-IT" smtClean="0">
              <a:latin typeface="Times New Roman" pitchFamily="18"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D0065BE-0657-4A47-90AD-C21C55E16B19}" type="datetime4">
              <a:rPr lang="en-US" smtClean="0"/>
              <a:pPr/>
              <a:t>October 23, 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754ED01-E2A0-4C1E-8E21-014B99041579}" type="slidenum">
              <a:rPr lang="en-US" smtClean="0"/>
              <a:pPr/>
              <a:t>‹N›</a:t>
            </a:fld>
            <a:endParaRPr lang="en-US"/>
          </a:p>
        </p:txBody>
      </p:sp>
    </p:spTree>
    <p:extLst>
      <p:ext uri="{BB962C8B-B14F-4D97-AF65-F5344CB8AC3E}">
        <p14:creationId xmlns:p14="http://schemas.microsoft.com/office/powerpoint/2010/main" val="274643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16C3AA4-67BE-44F7-809A-3582401494AF}" type="datetime4">
              <a:rPr lang="en-US" smtClean="0"/>
              <a:pPr/>
              <a:t>October 23, 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754ED01-E2A0-4C1E-8E21-014B99041579}" type="slidenum">
              <a:rPr lang="en-US" smtClean="0"/>
              <a:pPr/>
              <a:t>‹N›</a:t>
            </a:fld>
            <a:endParaRPr lang="en-US"/>
          </a:p>
        </p:txBody>
      </p:sp>
    </p:spTree>
    <p:extLst>
      <p:ext uri="{BB962C8B-B14F-4D97-AF65-F5344CB8AC3E}">
        <p14:creationId xmlns:p14="http://schemas.microsoft.com/office/powerpoint/2010/main" val="1068090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2B1B13E-D5AF-485E-81A1-82A140076526}" type="datetime4">
              <a:rPr lang="en-US" smtClean="0"/>
              <a:pPr/>
              <a:t>October 23, 2015</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2754ED01-E2A0-4C1E-8E21-014B99041579}" type="slidenum">
              <a:rPr lang="en-US" smtClean="0"/>
              <a:pPr/>
              <a:t>‹N›</a:t>
            </a:fld>
            <a:endParaRPr lang="en-US" dirty="0"/>
          </a:p>
        </p:txBody>
      </p:sp>
    </p:spTree>
    <p:extLst>
      <p:ext uri="{BB962C8B-B14F-4D97-AF65-F5344CB8AC3E}">
        <p14:creationId xmlns:p14="http://schemas.microsoft.com/office/powerpoint/2010/main" val="80801088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685800"/>
            <a:ext cx="8077200" cy="9144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905000"/>
            <a:ext cx="3962400" cy="4495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572000" y="1905000"/>
            <a:ext cx="3962400" cy="4495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FC7ECDC2-E407-4CE2-B8EC-BC280E9BA66C}" type="slidenum">
              <a:rPr lang="it-IT"/>
              <a:pPr>
                <a:defRPr/>
              </a:pPr>
              <a:t>‹N›</a:t>
            </a:fld>
            <a:endParaRPr lang="it-IT"/>
          </a:p>
        </p:txBody>
      </p:sp>
    </p:spTree>
    <p:extLst>
      <p:ext uri="{BB962C8B-B14F-4D97-AF65-F5344CB8AC3E}">
        <p14:creationId xmlns:p14="http://schemas.microsoft.com/office/powerpoint/2010/main" val="291366137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a:xfrm>
            <a:off x="647700" y="1447800"/>
            <a:ext cx="7848600" cy="1295400"/>
          </a:xfrm>
        </p:spPr>
        <p:txBody>
          <a:bodyPr/>
          <a:lstStyle>
            <a:lvl1pPr algn="ctr">
              <a:defRPr/>
            </a:lvl1pPr>
          </a:lstStyle>
          <a:p>
            <a:r>
              <a:rPr lang="it-IT"/>
              <a:t>Fare clic per modificare lo stile del titolo</a:t>
            </a:r>
          </a:p>
        </p:txBody>
      </p:sp>
      <p:sp>
        <p:nvSpPr>
          <p:cNvPr id="109571" name="Rectangle 3"/>
          <p:cNvSpPr>
            <a:spLocks noGrp="1" noChangeArrowheads="1"/>
          </p:cNvSpPr>
          <p:nvPr>
            <p:ph type="subTitle" idx="1"/>
          </p:nvPr>
        </p:nvSpPr>
        <p:spPr>
          <a:xfrm>
            <a:off x="533400" y="3048000"/>
            <a:ext cx="8077200" cy="635000"/>
          </a:xfrm>
        </p:spPr>
        <p:txBody>
          <a:bodyPr/>
          <a:lstStyle>
            <a:lvl1pPr marL="0" indent="0" algn="ctr">
              <a:buFontTx/>
              <a:buNone/>
              <a:defRPr sz="3600"/>
            </a:lvl1pPr>
          </a:lstStyle>
          <a:p>
            <a:r>
              <a:rPr lang="it-IT"/>
              <a:t>Fare clic per modificare lo stile del sottotitolo dello schema</a:t>
            </a:r>
          </a:p>
        </p:txBody>
      </p:sp>
      <p:sp>
        <p:nvSpPr>
          <p:cNvPr id="4" name="Rectangle 4"/>
          <p:cNvSpPr>
            <a:spLocks noGrp="1" noChangeArrowheads="1"/>
          </p:cNvSpPr>
          <p:nvPr>
            <p:ph type="dt" sz="half" idx="10"/>
          </p:nvPr>
        </p:nvSpPr>
        <p:spPr/>
        <p:txBody>
          <a:bodyPr/>
          <a:lstStyle>
            <a:lvl1pPr>
              <a:defRPr b="0">
                <a:latin typeface="Trebuchet MS" pitchFamily="34" charset="0"/>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p:txBody>
          <a:bodyPr/>
          <a:lstStyle>
            <a:lvl1pPr>
              <a:defRPr b="0">
                <a:latin typeface="Trebuchet MS" pitchFamily="34" charset="0"/>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p:txBody>
          <a:bodyPr/>
          <a:lstStyle>
            <a:lvl1pPr>
              <a:defRPr b="0">
                <a:latin typeface="Trebuchet MS" pitchFamily="34" charset="0"/>
              </a:defRPr>
            </a:lvl1pPr>
          </a:lstStyle>
          <a:p>
            <a:pPr>
              <a:defRPr/>
            </a:pPr>
            <a:fld id="{7655D32E-FD34-4383-804C-EB369AA77A7C}"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6368499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AE5D0DB-A996-4851-9F59-4F81A01D3347}"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05434293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gli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6FADFCD-B04A-474C-88C5-15EA25D41CF2}"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08379843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5720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B02132A-0DA3-4070-A8FA-22E1122B06D1}"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4871254"/>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B106BE1-2BE7-4748-A266-15086EB52BD3}"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87199967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FD22430-C8D9-41BB-AC61-403C895E33A4}"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257147998"/>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1518844-6145-48A8-AA3B-0B57FA409975}"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74152768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47BB8AF-C16A-4836-A92D-61834B5F0BA5}" type="datetime4">
              <a:rPr lang="en-US" smtClean="0"/>
              <a:pPr/>
              <a:t>October 23, 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754ED01-E2A0-4C1E-8E21-014B99041579}" type="slidenum">
              <a:rPr lang="en-US" smtClean="0"/>
              <a:pPr/>
              <a:t>‹N›</a:t>
            </a:fld>
            <a:endParaRPr lang="en-US"/>
          </a:p>
        </p:txBody>
      </p:sp>
    </p:spTree>
    <p:extLst>
      <p:ext uri="{BB962C8B-B14F-4D97-AF65-F5344CB8AC3E}">
        <p14:creationId xmlns:p14="http://schemas.microsoft.com/office/powerpoint/2010/main" val="28032290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32728CF-03A6-4F81-A90C-360398A0A93D}"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52376440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0F941F6-6FB4-4FD8-8A9B-0ED8835B766D}"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58673816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589F02A-E75A-4140-B22A-C2BC97DD8871}"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159428744"/>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85800"/>
            <a:ext cx="2019300" cy="5715000"/>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685800"/>
            <a:ext cx="5905500" cy="5715000"/>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5528978-B41D-4F5A-A2CE-9166063F9741}"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231700815"/>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685800"/>
            <a:ext cx="8077200" cy="9144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905000"/>
            <a:ext cx="3962400" cy="4495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572000" y="1905000"/>
            <a:ext cx="3962400" cy="4495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C7ECDC2-E407-4CE2-B8EC-BC280E9BA66C}"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74997512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47D2193-4505-4A75-99BB-880C6989A757}" type="datetime4">
              <a:rPr lang="en-US" smtClean="0"/>
              <a:pPr/>
              <a:t>October 23, 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754ED01-E2A0-4C1E-8E21-014B99041579}" type="slidenum">
              <a:rPr lang="en-US" smtClean="0"/>
              <a:pPr/>
              <a:t>‹N›</a:t>
            </a:fld>
            <a:endParaRPr lang="en-US"/>
          </a:p>
        </p:txBody>
      </p:sp>
    </p:spTree>
    <p:extLst>
      <p:ext uri="{BB962C8B-B14F-4D97-AF65-F5344CB8AC3E}">
        <p14:creationId xmlns:p14="http://schemas.microsoft.com/office/powerpoint/2010/main" val="1700354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13A18F4-33C3-445B-924C-31108C51719C}" type="datetime4">
              <a:rPr lang="en-US" smtClean="0"/>
              <a:pPr/>
              <a:t>October 23, 2015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2754ED01-E2A0-4C1E-8E21-014B99041579}" type="slidenum">
              <a:rPr lang="en-US" smtClean="0"/>
              <a:pPr/>
              <a:t>‹N›</a:t>
            </a:fld>
            <a:endParaRPr lang="en-US"/>
          </a:p>
        </p:txBody>
      </p:sp>
    </p:spTree>
    <p:extLst>
      <p:ext uri="{BB962C8B-B14F-4D97-AF65-F5344CB8AC3E}">
        <p14:creationId xmlns:p14="http://schemas.microsoft.com/office/powerpoint/2010/main" val="735724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AF7543A-E259-478F-9E0D-57BA40E442B7}" type="datetime4">
              <a:rPr lang="en-US" smtClean="0"/>
              <a:pPr/>
              <a:t>October 23, 2015</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2754ED01-E2A0-4C1E-8E21-014B99041579}" type="slidenum">
              <a:rPr lang="en-US" smtClean="0"/>
              <a:pPr/>
              <a:t>‹N›</a:t>
            </a:fld>
            <a:endParaRPr lang="en-US"/>
          </a:p>
        </p:txBody>
      </p:sp>
    </p:spTree>
    <p:extLst>
      <p:ext uri="{BB962C8B-B14F-4D97-AF65-F5344CB8AC3E}">
        <p14:creationId xmlns:p14="http://schemas.microsoft.com/office/powerpoint/2010/main" val="2885065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EFB012D-77A1-44B0-BB26-329BA1EE55C9}" type="datetime4">
              <a:rPr lang="en-US" smtClean="0"/>
              <a:pPr/>
              <a:t>October 23, 2015</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2754ED01-E2A0-4C1E-8E21-014B99041579}" type="slidenum">
              <a:rPr lang="en-US" smtClean="0"/>
              <a:pPr/>
              <a:t>‹N›</a:t>
            </a:fld>
            <a:endParaRPr lang="en-US"/>
          </a:p>
        </p:txBody>
      </p:sp>
    </p:spTree>
    <p:extLst>
      <p:ext uri="{BB962C8B-B14F-4D97-AF65-F5344CB8AC3E}">
        <p14:creationId xmlns:p14="http://schemas.microsoft.com/office/powerpoint/2010/main" val="2183239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4B7499E-3031-413E-B01E-B94970708CAA}" type="datetime4">
              <a:rPr lang="en-US" smtClean="0"/>
              <a:pPr/>
              <a:t>October 23, 2015</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2754ED01-E2A0-4C1E-8E21-014B99041579}" type="slidenum">
              <a:rPr lang="en-US" smtClean="0"/>
              <a:pPr/>
              <a:t>‹N›</a:t>
            </a:fld>
            <a:endParaRPr lang="en-US"/>
          </a:p>
        </p:txBody>
      </p:sp>
    </p:spTree>
    <p:extLst>
      <p:ext uri="{BB962C8B-B14F-4D97-AF65-F5344CB8AC3E}">
        <p14:creationId xmlns:p14="http://schemas.microsoft.com/office/powerpoint/2010/main" val="3508482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C7EAB0C-2220-4D0E-A0DD-DB7FA0F742F4}" type="datetime4">
              <a:rPr lang="en-US" smtClean="0"/>
              <a:pPr/>
              <a:t>October 23, 2015</a:t>
            </a:fld>
            <a:endParaRPr lang="en-US"/>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2754ED01-E2A0-4C1E-8E21-014B99041579}" type="slidenum">
              <a:rPr lang="en-US" smtClean="0"/>
              <a:pPr/>
              <a:t>‹N›</a:t>
            </a:fld>
            <a:endParaRPr lang="en-US" dirty="0"/>
          </a:p>
        </p:txBody>
      </p:sp>
    </p:spTree>
    <p:extLst>
      <p:ext uri="{BB962C8B-B14F-4D97-AF65-F5344CB8AC3E}">
        <p14:creationId xmlns:p14="http://schemas.microsoft.com/office/powerpoint/2010/main" val="171816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3416D63-31BF-4B94-B6C5-E20B2C63F515}" type="datetime4">
              <a:rPr lang="en-US" smtClean="0"/>
              <a:pPr/>
              <a:t>October 23, 2015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2754ED01-E2A0-4C1E-8E21-014B99041579}" type="slidenum">
              <a:rPr lang="en-US" smtClean="0"/>
              <a:pPr/>
              <a:t>‹N›</a:t>
            </a:fld>
            <a:endParaRPr lang="en-US"/>
          </a:p>
        </p:txBody>
      </p:sp>
    </p:spTree>
    <p:extLst>
      <p:ext uri="{BB962C8B-B14F-4D97-AF65-F5344CB8AC3E}">
        <p14:creationId xmlns:p14="http://schemas.microsoft.com/office/powerpoint/2010/main" val="402144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1B13E-D5AF-485E-81A1-82A140076526}" type="datetime4">
              <a:rPr lang="en-US" smtClean="0"/>
              <a:pPr/>
              <a:t>October 23, 2015</a:t>
            </a:fld>
            <a:endParaRPr lang="en-US"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54ED01-E2A0-4C1E-8E21-014B99041579}" type="slidenum">
              <a:rPr lang="en-US" smtClean="0"/>
              <a:pPr/>
              <a:t>‹N›</a:t>
            </a:fld>
            <a:endParaRPr lang="en-US" dirty="0"/>
          </a:p>
        </p:txBody>
      </p:sp>
    </p:spTree>
    <p:extLst>
      <p:ext uri="{BB962C8B-B14F-4D97-AF65-F5344CB8AC3E}">
        <p14:creationId xmlns:p14="http://schemas.microsoft.com/office/powerpoint/2010/main" val="33035681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905000"/>
            <a:ext cx="8077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a:t>
            </a:r>
          </a:p>
          <a:p>
            <a:pPr lvl="1"/>
            <a:r>
              <a:rPr lang="it-IT" altLang="it-IT" smtClean="0"/>
              <a:t>Testo elenco puntato di secondo livello</a:t>
            </a:r>
          </a:p>
          <a:p>
            <a:pPr lvl="2"/>
            <a:r>
              <a:rPr lang="it-IT" altLang="it-IT" smtClean="0"/>
              <a:t>Testo elenco puntato di terzo livello</a:t>
            </a:r>
          </a:p>
          <a:p>
            <a:pPr lvl="3"/>
            <a:r>
              <a:rPr lang="it-IT" altLang="it-IT" smtClean="0"/>
              <a:t> Testo elenco puntato di quarto livello</a:t>
            </a:r>
          </a:p>
          <a:p>
            <a:pPr lvl="4"/>
            <a:r>
              <a:rPr lang="it-IT" altLang="it-IT" smtClean="0"/>
              <a:t>Testo elenco puntato di quinto livello</a:t>
            </a:r>
          </a:p>
          <a:p>
            <a:pPr lvl="1"/>
            <a:endParaRPr lang="it-IT" altLang="it-IT" smtClean="0"/>
          </a:p>
          <a:p>
            <a:pPr lvl="2"/>
            <a:endParaRPr lang="it-IT" altLang="it-IT" smtClean="0"/>
          </a:p>
        </p:txBody>
      </p:sp>
      <p:sp>
        <p:nvSpPr>
          <p:cNvPr id="1027" name="Rectangle 3"/>
          <p:cNvSpPr>
            <a:spLocks noGrp="1" noChangeArrowheads="1"/>
          </p:cNvSpPr>
          <p:nvPr>
            <p:ph type="title"/>
          </p:nvPr>
        </p:nvSpPr>
        <p:spPr bwMode="auto">
          <a:xfrm>
            <a:off x="457200" y="685800"/>
            <a:ext cx="8077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108548" name="Rectangle 4"/>
          <p:cNvSpPr>
            <a:spLocks noGrp="1" noChangeArrowheads="1"/>
          </p:cNvSpPr>
          <p:nvPr>
            <p:ph type="dt" sz="half" idx="2"/>
          </p:nvPr>
        </p:nvSpPr>
        <p:spPr bwMode="auto">
          <a:xfrm>
            <a:off x="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latin typeface="Arial" charset="0"/>
                <a:ea typeface="ＭＳ Ｐゴシック" charset="-128"/>
              </a:defRPr>
            </a:lvl1pPr>
          </a:lstStyle>
          <a:p>
            <a:pPr fontAlgn="base">
              <a:spcBef>
                <a:spcPct val="0"/>
              </a:spcBef>
              <a:spcAft>
                <a:spcPct val="0"/>
              </a:spcAft>
              <a:defRPr/>
            </a:pPr>
            <a:endParaRPr lang="it-IT">
              <a:solidFill>
                <a:srgbClr val="000000"/>
              </a:solidFill>
            </a:endParaRPr>
          </a:p>
        </p:txBody>
      </p:sp>
      <p:sp>
        <p:nvSpPr>
          <p:cNvPr id="108549" name="Rectangle 5"/>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1">
                <a:latin typeface="Arial" charset="0"/>
                <a:ea typeface="ＭＳ Ｐゴシック" charset="-128"/>
              </a:defRPr>
            </a:lvl1pPr>
          </a:lstStyle>
          <a:p>
            <a:pPr fontAlgn="base">
              <a:spcBef>
                <a:spcPct val="0"/>
              </a:spcBef>
              <a:spcAft>
                <a:spcPct val="0"/>
              </a:spcAft>
              <a:defRPr/>
            </a:pPr>
            <a:endParaRPr lang="it-IT">
              <a:solidFill>
                <a:srgbClr val="000000"/>
              </a:solidFill>
            </a:endParaRPr>
          </a:p>
        </p:txBody>
      </p:sp>
      <p:sp>
        <p:nvSpPr>
          <p:cNvPr id="108550" name="Rectangle 6"/>
          <p:cNvSpPr>
            <a:spLocks noGrp="1" noChangeArrowheads="1"/>
          </p:cNvSpPr>
          <p:nvPr>
            <p:ph type="sldNum" sz="quarter" idx="4"/>
          </p:nvPr>
        </p:nvSpPr>
        <p:spPr bwMode="auto">
          <a:xfrm>
            <a:off x="72390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atin typeface="Arial" charset="0"/>
                <a:ea typeface="ＭＳ Ｐゴシック" charset="-128"/>
              </a:defRPr>
            </a:lvl1pPr>
          </a:lstStyle>
          <a:p>
            <a:pPr fontAlgn="base">
              <a:spcBef>
                <a:spcPct val="0"/>
              </a:spcBef>
              <a:spcAft>
                <a:spcPct val="0"/>
              </a:spcAft>
              <a:defRPr/>
            </a:pPr>
            <a:fld id="{2B388EC0-F65F-4469-97A2-99A8431FCFF2}" type="slidenum">
              <a:rPr lang="it-IT">
                <a:solidFill>
                  <a:srgbClr val="000000"/>
                </a:solidFill>
              </a:rPr>
              <a:pPr fontAlgn="base">
                <a:spcBef>
                  <a:spcPct val="0"/>
                </a:spcBef>
                <a:spcAft>
                  <a:spcPct val="0"/>
                </a:spcAft>
                <a:defRPr/>
              </a:pPr>
              <a:t>‹N›</a:t>
            </a:fld>
            <a:endParaRPr lang="it-IT">
              <a:solidFill>
                <a:srgbClr val="000000"/>
              </a:solidFill>
            </a:endParaRPr>
          </a:p>
        </p:txBody>
      </p:sp>
    </p:spTree>
    <p:extLst>
      <p:ext uri="{BB962C8B-B14F-4D97-AF65-F5344CB8AC3E}">
        <p14:creationId xmlns:p14="http://schemas.microsoft.com/office/powerpoint/2010/main" val="345540659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txStyles>
    <p:titleStyle>
      <a:lvl1pPr algn="l" rtl="0" eaLnBrk="0" fontAlgn="base" hangingPunct="0">
        <a:spcBef>
          <a:spcPct val="0"/>
        </a:spcBef>
        <a:spcAft>
          <a:spcPct val="0"/>
        </a:spcAft>
        <a:defRPr sz="4400">
          <a:solidFill>
            <a:srgbClr val="284C6A"/>
          </a:solidFill>
          <a:latin typeface="+mj-lt"/>
          <a:ea typeface="ＭＳ Ｐゴシック" charset="-128"/>
          <a:cs typeface="+mj-cs"/>
        </a:defRPr>
      </a:lvl1pPr>
      <a:lvl2pPr algn="l" rtl="0" eaLnBrk="0" fontAlgn="base" hangingPunct="0">
        <a:spcBef>
          <a:spcPct val="0"/>
        </a:spcBef>
        <a:spcAft>
          <a:spcPct val="0"/>
        </a:spcAft>
        <a:defRPr sz="4400">
          <a:solidFill>
            <a:srgbClr val="284C6A"/>
          </a:solidFill>
          <a:latin typeface="Trebuchet MS" charset="0"/>
          <a:ea typeface="ＭＳ Ｐゴシック" charset="-128"/>
        </a:defRPr>
      </a:lvl2pPr>
      <a:lvl3pPr algn="l" rtl="0" eaLnBrk="0" fontAlgn="base" hangingPunct="0">
        <a:spcBef>
          <a:spcPct val="0"/>
        </a:spcBef>
        <a:spcAft>
          <a:spcPct val="0"/>
        </a:spcAft>
        <a:defRPr sz="4400">
          <a:solidFill>
            <a:srgbClr val="284C6A"/>
          </a:solidFill>
          <a:latin typeface="Trebuchet MS" charset="0"/>
          <a:ea typeface="ＭＳ Ｐゴシック" charset="-128"/>
        </a:defRPr>
      </a:lvl3pPr>
      <a:lvl4pPr algn="l" rtl="0" eaLnBrk="0" fontAlgn="base" hangingPunct="0">
        <a:spcBef>
          <a:spcPct val="0"/>
        </a:spcBef>
        <a:spcAft>
          <a:spcPct val="0"/>
        </a:spcAft>
        <a:defRPr sz="4400">
          <a:solidFill>
            <a:srgbClr val="284C6A"/>
          </a:solidFill>
          <a:latin typeface="Trebuchet MS" charset="0"/>
          <a:ea typeface="ＭＳ Ｐゴシック" charset="-128"/>
        </a:defRPr>
      </a:lvl4pPr>
      <a:lvl5pPr algn="l" rtl="0" eaLnBrk="0" fontAlgn="base" hangingPunct="0">
        <a:spcBef>
          <a:spcPct val="0"/>
        </a:spcBef>
        <a:spcAft>
          <a:spcPct val="0"/>
        </a:spcAft>
        <a:defRPr sz="4400">
          <a:solidFill>
            <a:srgbClr val="284C6A"/>
          </a:solidFill>
          <a:latin typeface="Trebuchet MS" charset="0"/>
          <a:ea typeface="ＭＳ Ｐゴシック" charset="-128"/>
        </a:defRPr>
      </a:lvl5pPr>
      <a:lvl6pPr marL="457200" algn="l" rtl="0" fontAlgn="base">
        <a:spcBef>
          <a:spcPct val="0"/>
        </a:spcBef>
        <a:spcAft>
          <a:spcPct val="0"/>
        </a:spcAft>
        <a:defRPr sz="4400">
          <a:solidFill>
            <a:srgbClr val="284C6A"/>
          </a:solidFill>
          <a:latin typeface="Trebuchet MS" charset="0"/>
        </a:defRPr>
      </a:lvl6pPr>
      <a:lvl7pPr marL="914400" algn="l" rtl="0" fontAlgn="base">
        <a:spcBef>
          <a:spcPct val="0"/>
        </a:spcBef>
        <a:spcAft>
          <a:spcPct val="0"/>
        </a:spcAft>
        <a:defRPr sz="4400">
          <a:solidFill>
            <a:srgbClr val="284C6A"/>
          </a:solidFill>
          <a:latin typeface="Trebuchet MS" charset="0"/>
        </a:defRPr>
      </a:lvl7pPr>
      <a:lvl8pPr marL="1371600" algn="l" rtl="0" fontAlgn="base">
        <a:spcBef>
          <a:spcPct val="0"/>
        </a:spcBef>
        <a:spcAft>
          <a:spcPct val="0"/>
        </a:spcAft>
        <a:defRPr sz="4400">
          <a:solidFill>
            <a:srgbClr val="284C6A"/>
          </a:solidFill>
          <a:latin typeface="Trebuchet MS" charset="0"/>
        </a:defRPr>
      </a:lvl8pPr>
      <a:lvl9pPr marL="1828800" algn="l" rtl="0" fontAlgn="base">
        <a:spcBef>
          <a:spcPct val="0"/>
        </a:spcBef>
        <a:spcAft>
          <a:spcPct val="0"/>
        </a:spcAft>
        <a:defRPr sz="4400">
          <a:solidFill>
            <a:srgbClr val="284C6A"/>
          </a:solidFill>
          <a:latin typeface="Trebuchet MS" charset="0"/>
        </a:defRPr>
      </a:lvl9pPr>
    </p:titleStyle>
    <p:bodyStyle>
      <a:lvl1pPr marL="342900" indent="-342900" algn="l" rtl="0" eaLnBrk="0" fontAlgn="base" hangingPunct="0">
        <a:lnSpc>
          <a:spcPct val="125000"/>
        </a:lnSpc>
        <a:spcBef>
          <a:spcPct val="20000"/>
        </a:spcBef>
        <a:spcAft>
          <a:spcPct val="0"/>
        </a:spcAft>
        <a:buClr>
          <a:schemeClr val="bg2"/>
        </a:buClr>
        <a:buChar char="•"/>
        <a:defRPr sz="3200">
          <a:solidFill>
            <a:srgbClr val="284C6A"/>
          </a:solidFill>
          <a:latin typeface="+mn-lt"/>
          <a:ea typeface="ＭＳ Ｐゴシック" charset="-128"/>
          <a:cs typeface="+mn-cs"/>
        </a:defRPr>
      </a:lvl1pPr>
      <a:lvl2pPr marL="742950" indent="-285750" algn="l" rtl="0" eaLnBrk="0" fontAlgn="base" hangingPunct="0">
        <a:spcBef>
          <a:spcPct val="20000"/>
        </a:spcBef>
        <a:spcAft>
          <a:spcPct val="0"/>
        </a:spcAft>
        <a:buFont typeface="Trebuchet MS" pitchFamily="34" charset="0"/>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Font typeface="Trebuchet MS" pitchFamily="34" charset="0"/>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hyperlink" Target="http://www.italie.campusfrance.org/" TargetMode="External"/><Relationship Id="rId2" Type="http://schemas.openxmlformats.org/officeDocument/2006/relationships/hyperlink" Target="http://www.vizavi.institutfrancais.i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ctrTitle"/>
          </p:nvPr>
        </p:nvSpPr>
        <p:spPr/>
        <p:txBody>
          <a:bodyPr/>
          <a:lstStyle/>
          <a:p>
            <a:endParaRPr lang="it-IT"/>
          </a:p>
        </p:txBody>
      </p:sp>
      <p:sp>
        <p:nvSpPr>
          <p:cNvPr id="3" name="Sottotitolo 2"/>
          <p:cNvSpPr txBox="1">
            <a:spLocks noGrp="1"/>
          </p:cNvSpPr>
          <p:nvPr>
            <p:ph type="subTitle" idx="1"/>
          </p:nvPr>
        </p:nvSpPr>
        <p:spPr>
          <a:xfrm>
            <a:off x="467543" y="5445224"/>
            <a:ext cx="8136907" cy="1080120"/>
          </a:xfrm>
        </p:spPr>
        <p:style>
          <a:lnRef idx="1">
            <a:schemeClr val="accent3"/>
          </a:lnRef>
          <a:fillRef idx="3">
            <a:schemeClr val="accent3"/>
          </a:fillRef>
          <a:effectRef idx="2">
            <a:schemeClr val="accent3"/>
          </a:effectRef>
          <a:fontRef idx="minor">
            <a:schemeClr val="lt1"/>
          </a:fontRef>
        </p:style>
        <p:txBody>
          <a:bodyPr>
            <a:noAutofit/>
          </a:bodyPr>
          <a:lstStyle/>
          <a:p>
            <a:pPr lvl="0">
              <a:lnSpc>
                <a:spcPct val="80000"/>
              </a:lnSpc>
              <a:spcBef>
                <a:spcPts val="500"/>
              </a:spcBef>
            </a:pPr>
            <a:r>
              <a:rPr lang="fr-FR" sz="2000" b="1" dirty="0">
                <a:solidFill>
                  <a:schemeClr val="tx1"/>
                </a:solidFill>
                <a:latin typeface="Calibri" panose="020F0502020204030204" pitchFamily="34" charset="0"/>
              </a:rPr>
              <a:t>         </a:t>
            </a:r>
            <a:r>
              <a:rPr lang="fr-FR" sz="2000" b="1" dirty="0" smtClean="0">
                <a:solidFill>
                  <a:schemeClr val="tx1"/>
                </a:solidFill>
                <a:latin typeface="Calibri" panose="020F0502020204030204" pitchFamily="34" charset="0"/>
              </a:rPr>
              <a:t> </a:t>
            </a:r>
            <a:r>
              <a:rPr lang="fr-FR" sz="2400" b="1" dirty="0" err="1" smtClean="0">
                <a:solidFill>
                  <a:schemeClr val="tx1"/>
                </a:solidFill>
                <a:latin typeface="Calibri" panose="020F0502020204030204" pitchFamily="34" charset="0"/>
              </a:rPr>
              <a:t>Incontro</a:t>
            </a:r>
            <a:r>
              <a:rPr lang="fr-FR" sz="2400" b="1" dirty="0" smtClean="0">
                <a:solidFill>
                  <a:schemeClr val="tx1"/>
                </a:solidFill>
                <a:latin typeface="Calibri" panose="020F0502020204030204" pitchFamily="34" charset="0"/>
              </a:rPr>
              <a:t> </a:t>
            </a:r>
            <a:r>
              <a:rPr lang="fr-FR" sz="2400" b="1" dirty="0" err="1" smtClean="0">
                <a:solidFill>
                  <a:schemeClr val="tx1"/>
                </a:solidFill>
                <a:latin typeface="Calibri" panose="020F0502020204030204" pitchFamily="34" charset="0"/>
              </a:rPr>
              <a:t>Dirigenti</a:t>
            </a:r>
            <a:r>
              <a:rPr lang="fr-FR" sz="2400" b="1" dirty="0" smtClean="0">
                <a:solidFill>
                  <a:schemeClr val="tx1"/>
                </a:solidFill>
                <a:latin typeface="Calibri" panose="020F0502020204030204" pitchFamily="34" charset="0"/>
              </a:rPr>
              <a:t> </a:t>
            </a:r>
            <a:r>
              <a:rPr lang="fr-FR" sz="2400" b="1" dirty="0" err="1" smtClean="0">
                <a:solidFill>
                  <a:schemeClr val="tx1"/>
                </a:solidFill>
                <a:latin typeface="Calibri" panose="020F0502020204030204" pitchFamily="34" charset="0"/>
              </a:rPr>
              <a:t>scolastici</a:t>
            </a:r>
            <a:r>
              <a:rPr lang="fr-FR" sz="2400" b="1" dirty="0" smtClean="0">
                <a:solidFill>
                  <a:schemeClr val="tx1"/>
                </a:solidFill>
                <a:latin typeface="Calibri" panose="020F0502020204030204" pitchFamily="34" charset="0"/>
              </a:rPr>
              <a:t> – </a:t>
            </a:r>
            <a:r>
              <a:rPr lang="fr-FR" sz="2400" b="1" dirty="0" err="1" smtClean="0">
                <a:solidFill>
                  <a:schemeClr val="tx1"/>
                </a:solidFill>
                <a:latin typeface="Calibri" panose="020F0502020204030204" pitchFamily="34" charset="0"/>
              </a:rPr>
              <a:t>EsaBac</a:t>
            </a:r>
            <a:endParaRPr lang="fr-FR" sz="2400" b="1" dirty="0" smtClean="0">
              <a:solidFill>
                <a:schemeClr val="tx1"/>
              </a:solidFill>
              <a:latin typeface="Calibri" panose="020F0502020204030204" pitchFamily="34" charset="0"/>
            </a:endParaRPr>
          </a:p>
          <a:p>
            <a:pPr lvl="0">
              <a:lnSpc>
                <a:spcPct val="80000"/>
              </a:lnSpc>
              <a:spcBef>
                <a:spcPts val="500"/>
              </a:spcBef>
            </a:pPr>
            <a:r>
              <a:rPr lang="fr-FR" sz="2000" b="1" dirty="0" err="1" smtClean="0">
                <a:solidFill>
                  <a:schemeClr val="tx1"/>
                </a:solidFill>
                <a:latin typeface="Calibri" panose="020F0502020204030204" pitchFamily="34" charset="0"/>
              </a:rPr>
              <a:t>Ufficio</a:t>
            </a:r>
            <a:r>
              <a:rPr lang="fr-FR" sz="2000" b="1" dirty="0" smtClean="0">
                <a:solidFill>
                  <a:schemeClr val="tx1"/>
                </a:solidFill>
                <a:latin typeface="Calibri" panose="020F0502020204030204" pitchFamily="34" charset="0"/>
              </a:rPr>
              <a:t> </a:t>
            </a:r>
            <a:r>
              <a:rPr lang="fr-FR" sz="2000" b="1" dirty="0" err="1" smtClean="0">
                <a:solidFill>
                  <a:schemeClr val="tx1"/>
                </a:solidFill>
                <a:latin typeface="Calibri" panose="020F0502020204030204" pitchFamily="34" charset="0"/>
              </a:rPr>
              <a:t>Scolasticho</a:t>
            </a:r>
            <a:r>
              <a:rPr lang="fr-FR" sz="2000" b="1" dirty="0" smtClean="0">
                <a:solidFill>
                  <a:schemeClr val="tx1"/>
                </a:solidFill>
                <a:latin typeface="Calibri" panose="020F0502020204030204" pitchFamily="34" charset="0"/>
              </a:rPr>
              <a:t> </a:t>
            </a:r>
            <a:r>
              <a:rPr lang="fr-FR" sz="2000" b="1" dirty="0" err="1" smtClean="0">
                <a:solidFill>
                  <a:schemeClr val="tx1"/>
                </a:solidFill>
                <a:latin typeface="Calibri" panose="020F0502020204030204" pitchFamily="34" charset="0"/>
              </a:rPr>
              <a:t>Regionale</a:t>
            </a:r>
            <a:r>
              <a:rPr lang="fr-FR" sz="2000" b="1" dirty="0" smtClean="0">
                <a:solidFill>
                  <a:schemeClr val="tx1"/>
                </a:solidFill>
                <a:latin typeface="Calibri" panose="020F0502020204030204" pitchFamily="34" charset="0"/>
              </a:rPr>
              <a:t> per l’Emilia-</a:t>
            </a:r>
            <a:r>
              <a:rPr lang="fr-FR" sz="2000" b="1" dirty="0" err="1" smtClean="0">
                <a:solidFill>
                  <a:schemeClr val="tx1"/>
                </a:solidFill>
                <a:latin typeface="Calibri" panose="020F0502020204030204" pitchFamily="34" charset="0"/>
              </a:rPr>
              <a:t>Romagna</a:t>
            </a:r>
            <a:endParaRPr lang="fr-FR" sz="2000" b="1" dirty="0" smtClean="0">
              <a:solidFill>
                <a:schemeClr val="tx1"/>
              </a:solidFill>
              <a:latin typeface="Calibri" panose="020F0502020204030204" pitchFamily="34" charset="0"/>
            </a:endParaRPr>
          </a:p>
          <a:p>
            <a:pPr lvl="0">
              <a:lnSpc>
                <a:spcPct val="80000"/>
              </a:lnSpc>
              <a:spcBef>
                <a:spcPts val="500"/>
              </a:spcBef>
            </a:pPr>
            <a:r>
              <a:rPr lang="fr-FR" sz="2000" b="1" dirty="0" smtClean="0">
                <a:solidFill>
                  <a:schemeClr val="tx1"/>
                </a:solidFill>
                <a:latin typeface="Calibri" panose="020F0502020204030204" pitchFamily="34" charset="0"/>
              </a:rPr>
              <a:t>Bologne – 19/10/2015</a:t>
            </a:r>
            <a:endParaRPr lang="it-IT" sz="2000" b="1" dirty="0">
              <a:solidFill>
                <a:schemeClr val="tx1"/>
              </a:solidFill>
              <a:latin typeface="Calibri" panose="020F0502020204030204" pitchFamily="34" charset="0"/>
            </a:endParaRPr>
          </a:p>
          <a:p>
            <a:pPr lvl="0"/>
            <a:r>
              <a:rPr lang="fr-FR" sz="2000" dirty="0">
                <a:solidFill>
                  <a:schemeClr val="tx1"/>
                </a:solidFill>
                <a:latin typeface="Calibri" panose="020F0502020204030204" pitchFamily="34" charset="0"/>
              </a:rPr>
              <a:t>                                                                                              </a:t>
            </a:r>
            <a:endParaRPr lang="it-IT" sz="2000" b="1" i="1" dirty="0">
              <a:solidFill>
                <a:schemeClr val="tx1"/>
              </a:solidFill>
              <a:latin typeface="Calibri" panose="020F0502020204030204" pitchFamily="34" charset="0"/>
            </a:endParaRPr>
          </a:p>
        </p:txBody>
      </p:sp>
      <p:pic>
        <p:nvPicPr>
          <p:cNvPr id="4" name="Immagine 3"/>
          <p:cNvPicPr>
            <a:picLocks noChangeAspect="1"/>
          </p:cNvPicPr>
          <p:nvPr/>
        </p:nvPicPr>
        <p:blipFill>
          <a:blip r:embed="rId3">
            <a:lum/>
            <a:alphaModFix/>
          </a:blip>
          <a:srcRect/>
          <a:stretch>
            <a:fillRect/>
          </a:stretch>
        </p:blipFill>
        <p:spPr>
          <a:xfrm>
            <a:off x="467544" y="260648"/>
            <a:ext cx="8136907" cy="5040556"/>
          </a:xfrm>
          <a:prstGeom prst="rect">
            <a:avLst/>
          </a:prstGeom>
          <a:noFill/>
          <a:ln>
            <a:noFill/>
          </a:ln>
        </p:spPr>
      </p:pic>
    </p:spTree>
    <p:extLst>
      <p:ext uri="{BB962C8B-B14F-4D97-AF65-F5344CB8AC3E}">
        <p14:creationId xmlns:p14="http://schemas.microsoft.com/office/powerpoint/2010/main" val="1671407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32656"/>
            <a:ext cx="8077200" cy="1152128"/>
          </a:xfrm>
        </p:spPr>
        <p:style>
          <a:lnRef idx="0">
            <a:schemeClr val="accent3"/>
          </a:lnRef>
          <a:fillRef idx="3">
            <a:schemeClr val="accent3"/>
          </a:fillRef>
          <a:effectRef idx="3">
            <a:schemeClr val="accent3"/>
          </a:effectRef>
          <a:fontRef idx="minor">
            <a:schemeClr val="lt1"/>
          </a:fontRef>
        </p:style>
        <p:txBody>
          <a:bodyPr>
            <a:noAutofit/>
          </a:bodyPr>
          <a:lstStyle/>
          <a:p>
            <a:r>
              <a:rPr lang="it-IT" altLang="it-IT" sz="2000" b="1" dirty="0">
                <a:latin typeface="Calibri" panose="020F0502020204030204" pitchFamily="34" charset="0"/>
                <a:ea typeface="ＭＳ Ｐゴシック" pitchFamily="34" charset="-128"/>
              </a:rPr>
              <a:t>T</a:t>
            </a:r>
            <a:r>
              <a:rPr lang="it-IT" altLang="it-IT" sz="2000" b="1" dirty="0" smtClean="0">
                <a:latin typeface="Calibri" panose="020F0502020204030204" pitchFamily="34" charset="0"/>
                <a:ea typeface="ＭＳ Ｐゴシック" pitchFamily="34" charset="-128"/>
              </a:rPr>
              <a:t>abella con punteggi prove ESABAC ed il punteggio finale (in quindicesimi, per numeri interi e attribuiti dall’intera Commissione a maggioranza), poi successiva tabella che riassume i candidati che hanno superato/fallito</a:t>
            </a:r>
            <a:endParaRPr lang="it-IT" altLang="it-IT" sz="2000" dirty="0" smtClean="0">
              <a:latin typeface="Calibri" panose="020F0502020204030204" pitchFamily="34" charset="0"/>
              <a:ea typeface="ＭＳ Ｐゴシック" pitchFamily="34" charset="-128"/>
            </a:endParaRPr>
          </a:p>
        </p:txBody>
      </p:sp>
      <p:sp>
        <p:nvSpPr>
          <p:cNvPr id="9219" name="Rectangle 3"/>
          <p:cNvSpPr>
            <a:spLocks noGrp="1" noChangeArrowheads="1"/>
          </p:cNvSpPr>
          <p:nvPr>
            <p:ph type="body" sz="half" idx="1"/>
          </p:nvPr>
        </p:nvSpPr>
        <p:spPr>
          <a:xfrm>
            <a:off x="2627785" y="260648"/>
            <a:ext cx="144015" cy="1839615"/>
          </a:xfrm>
        </p:spPr>
        <p:txBody>
          <a:bodyPr/>
          <a:lstStyle/>
          <a:p>
            <a:pPr>
              <a:buFontTx/>
              <a:buNone/>
            </a:pPr>
            <a:r>
              <a:rPr lang="it-IT" altLang="it-IT" sz="1800" b="1" dirty="0" smtClean="0">
                <a:ea typeface="ＭＳ Ｐゴシック" pitchFamily="34" charset="-128"/>
              </a:rPr>
              <a:t>	</a:t>
            </a:r>
          </a:p>
        </p:txBody>
      </p:sp>
      <p:graphicFrame>
        <p:nvGraphicFramePr>
          <p:cNvPr id="37095" name="Group 231"/>
          <p:cNvGraphicFramePr>
            <a:graphicFrameLocks noGrp="1"/>
          </p:cNvGraphicFramePr>
          <p:nvPr>
            <p:ph sz="half" idx="2"/>
            <p:extLst>
              <p:ext uri="{D42A27DB-BD31-4B8C-83A1-F6EECF244321}">
                <p14:modId xmlns:p14="http://schemas.microsoft.com/office/powerpoint/2010/main" val="3115623402"/>
              </p:ext>
            </p:extLst>
          </p:nvPr>
        </p:nvGraphicFramePr>
        <p:xfrm>
          <a:off x="251521" y="1700808"/>
          <a:ext cx="8496944" cy="4938886"/>
        </p:xfrm>
        <a:graphic>
          <a:graphicData uri="http://schemas.openxmlformats.org/drawingml/2006/table">
            <a:tbl>
              <a:tblPr/>
              <a:tblGrid>
                <a:gridCol w="1224135"/>
                <a:gridCol w="1440160"/>
                <a:gridCol w="1584532"/>
                <a:gridCol w="1342792"/>
                <a:gridCol w="1217366"/>
                <a:gridCol w="1687959"/>
              </a:tblGrid>
              <a:tr h="931889">
                <a:tc>
                  <a:txBody>
                    <a:bodyPr/>
                    <a:lstStyle/>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800" b="0" i="0" u="none" strike="noStrike" cap="none" normalizeH="0" baseline="0" dirty="0" smtClean="0">
                          <a:ln>
                            <a:noFill/>
                          </a:ln>
                          <a:solidFill>
                            <a:srgbClr val="284C6A"/>
                          </a:solidFill>
                          <a:effectLst/>
                          <a:latin typeface="Trebuchet MS" pitchFamily="34" charset="0"/>
                          <a:ea typeface="ＭＳ Ｐゴシック" pitchFamily="34" charset="-128"/>
                        </a:rPr>
                        <a:t>Candidato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800" b="0" i="0" u="none" strike="noStrike" cap="none" normalizeH="0" baseline="0" dirty="0" smtClean="0">
                          <a:ln>
                            <a:noFill/>
                          </a:ln>
                          <a:solidFill>
                            <a:srgbClr val="284C6A"/>
                          </a:solidFill>
                          <a:effectLst/>
                          <a:latin typeface="Trebuchet MS" pitchFamily="34" charset="0"/>
                          <a:ea typeface="ＭＳ Ｐゴシック" pitchFamily="34" charset="-128"/>
                        </a:rPr>
                        <a:t>Punteggi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800" b="0" i="0" u="none" strike="noStrike" cap="none" normalizeH="0" baseline="0" smtClean="0">
                          <a:ln>
                            <a:noFill/>
                          </a:ln>
                          <a:solidFill>
                            <a:srgbClr val="284C6A"/>
                          </a:solidFill>
                          <a:effectLst/>
                          <a:latin typeface="Trebuchet MS" pitchFamily="34" charset="0"/>
                          <a:ea typeface="ＭＳ Ｐゴシック" pitchFamily="34" charset="-128"/>
                        </a:rPr>
                        <a:t>Punteggio finale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06997">
                <a:tc>
                  <a:txBody>
                    <a:bodyPr/>
                    <a:lstStyle/>
                    <a:p>
                      <a:pPr marL="0" marR="0" lvl="0" indent="0" algn="l" defTabSz="914400" rtl="0" eaLnBrk="0" fontAlgn="base" latinLnBrk="0" hangingPunct="0">
                        <a:lnSpc>
                          <a:spcPct val="125000"/>
                        </a:lnSpc>
                        <a:spcBef>
                          <a:spcPct val="20000"/>
                        </a:spcBef>
                        <a:spcAft>
                          <a:spcPct val="0"/>
                        </a:spcAft>
                        <a:buClr>
                          <a:schemeClr val="bg2"/>
                        </a:buClr>
                        <a:buSzTx/>
                        <a:buFontTx/>
                        <a:buNone/>
                        <a:tabLst/>
                      </a:pPr>
                      <a:endParaRPr kumimoji="0" lang="it-IT" sz="2800" b="0" i="0" u="none" strike="noStrike" cap="none" normalizeH="0" baseline="0" smtClean="0">
                        <a:ln>
                          <a:noFill/>
                        </a:ln>
                        <a:solidFill>
                          <a:srgbClr val="284C6A"/>
                        </a:solidFill>
                        <a:effectLst/>
                        <a:latin typeface="Trebuchet MS" pitchFamily="34" charset="0"/>
                        <a:ea typeface="ＭＳ Ｐゴシック"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400" b="1" i="0" u="none" strike="noStrike" cap="none" normalizeH="0" baseline="0" dirty="0" smtClean="0">
                          <a:ln>
                            <a:noFill/>
                          </a:ln>
                          <a:solidFill>
                            <a:srgbClr val="284C6A"/>
                          </a:solidFill>
                          <a:effectLst/>
                          <a:latin typeface="Trebuchet MS" pitchFamily="34" charset="0"/>
                          <a:ea typeface="ＭＳ Ｐゴシック" pitchFamily="34" charset="-128"/>
                        </a:rPr>
                        <a:t>Colonna 1 – </a:t>
                      </a:r>
                    </a:p>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rPr>
                        <a:t>Punteggio prova scritta di lingua e letteratura francese </a:t>
                      </a:r>
                    </a:p>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rPr>
                        <a:t>/15</a:t>
                      </a:r>
                      <a:r>
                        <a:rPr kumimoji="0" lang="it-IT" sz="2800" b="0" i="0" u="none" strike="noStrike" cap="none" normalizeH="0" baseline="0" dirty="0" smtClean="0">
                          <a:ln>
                            <a:noFill/>
                          </a:ln>
                          <a:solidFill>
                            <a:srgbClr val="284C6A"/>
                          </a:solidFill>
                          <a:effectLst/>
                          <a:latin typeface="Trebuchet MS" pitchFamily="34" charset="0"/>
                          <a:ea typeface="ＭＳ Ｐゴシック"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400" b="1" i="0" u="none" strike="noStrike" cap="none" normalizeH="0" baseline="0" dirty="0" smtClean="0">
                          <a:ln>
                            <a:noFill/>
                          </a:ln>
                          <a:solidFill>
                            <a:srgbClr val="284C6A"/>
                          </a:solidFill>
                          <a:effectLst/>
                          <a:latin typeface="Trebuchet MS" pitchFamily="34" charset="0"/>
                          <a:ea typeface="ＭＳ Ｐゴシック" pitchFamily="34" charset="-128"/>
                        </a:rPr>
                        <a:t>Colonna 2 –</a:t>
                      </a:r>
                    </a:p>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rPr>
                        <a:t>Punteggio colloquio di lingua e letteratura francese</a:t>
                      </a:r>
                    </a:p>
                    <a:p>
                      <a:pPr marL="0" marR="0" lvl="0" indent="0" algn="l" defTabSz="914400" rtl="0" eaLnBrk="0" fontAlgn="base" latinLnBrk="0" hangingPunct="0">
                        <a:lnSpc>
                          <a:spcPct val="125000"/>
                        </a:lnSpc>
                        <a:spcBef>
                          <a:spcPct val="20000"/>
                        </a:spcBef>
                        <a:spcAft>
                          <a:spcPct val="0"/>
                        </a:spcAft>
                        <a:buClr>
                          <a:schemeClr val="bg2"/>
                        </a:buClr>
                        <a:buSzTx/>
                        <a:buFontTx/>
                        <a:buNone/>
                        <a:tabLst/>
                      </a:pPr>
                      <a:endPar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endParaRPr>
                    </a:p>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rPr>
                        <a:t>/15</a:t>
                      </a:r>
                      <a:r>
                        <a:rPr kumimoji="0" lang="it-IT" sz="1200" b="0" i="0" u="none" strike="noStrike" cap="none" normalizeH="0" baseline="0" dirty="0" smtClean="0">
                          <a:ln>
                            <a:noFill/>
                          </a:ln>
                          <a:solidFill>
                            <a:srgbClr val="284C6A"/>
                          </a:solidFill>
                          <a:effectLst/>
                          <a:latin typeface="Trebuchet MS" pitchFamily="34" charset="0"/>
                          <a:ea typeface="ＭＳ Ｐゴシック"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400" b="1" i="0" u="none" strike="noStrike" cap="none" normalizeH="0" baseline="0" dirty="0" smtClean="0">
                          <a:ln>
                            <a:noFill/>
                          </a:ln>
                          <a:solidFill>
                            <a:srgbClr val="284C6A"/>
                          </a:solidFill>
                          <a:effectLst/>
                          <a:latin typeface="Trebuchet MS" pitchFamily="34" charset="0"/>
                          <a:ea typeface="ＭＳ Ｐゴシック" pitchFamily="34" charset="-128"/>
                        </a:rPr>
                        <a:t>Colonna 3 –</a:t>
                      </a:r>
                    </a:p>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rPr>
                        <a:t>Punteggio complessivo in lingua e letteratura francese</a:t>
                      </a:r>
                    </a:p>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rPr>
                        <a:t>/15</a:t>
                      </a:r>
                      <a:r>
                        <a:rPr kumimoji="0" lang="it-IT" sz="1200" b="0" i="0" u="none" strike="noStrike" cap="none" normalizeH="0" baseline="0" dirty="0" smtClean="0">
                          <a:ln>
                            <a:noFill/>
                          </a:ln>
                          <a:solidFill>
                            <a:srgbClr val="284C6A"/>
                          </a:solidFill>
                          <a:effectLst/>
                          <a:latin typeface="Trebuchet MS" pitchFamily="34" charset="0"/>
                          <a:ea typeface="ＭＳ Ｐゴシック" pitchFamily="34" charset="-128"/>
                        </a:rPr>
                        <a:t> </a:t>
                      </a:r>
                    </a:p>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rPr>
                        <a:t> (media – con eventuale arrotondamento -  tra punteggio colonna 1 e punteggio colonna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400" b="1" i="0" u="none" strike="noStrike" cap="none" normalizeH="0" baseline="0" dirty="0" smtClean="0">
                          <a:ln>
                            <a:noFill/>
                          </a:ln>
                          <a:solidFill>
                            <a:srgbClr val="284C6A"/>
                          </a:solidFill>
                          <a:effectLst/>
                          <a:latin typeface="Trebuchet MS" pitchFamily="34" charset="0"/>
                          <a:ea typeface="ＭＳ Ｐゴシック" pitchFamily="34" charset="-128"/>
                        </a:rPr>
                        <a:t>Colonna 4 -</a:t>
                      </a:r>
                    </a:p>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rPr>
                        <a:t>Punteggio prova scritta di storia</a:t>
                      </a:r>
                    </a:p>
                    <a:p>
                      <a:pPr marL="0" marR="0" lvl="0" indent="0" algn="l" defTabSz="914400" rtl="0" eaLnBrk="0" fontAlgn="base" latinLnBrk="0" hangingPunct="0">
                        <a:lnSpc>
                          <a:spcPct val="125000"/>
                        </a:lnSpc>
                        <a:spcBef>
                          <a:spcPct val="20000"/>
                        </a:spcBef>
                        <a:spcAft>
                          <a:spcPct val="0"/>
                        </a:spcAft>
                        <a:buClr>
                          <a:schemeClr val="bg2"/>
                        </a:buClr>
                        <a:buSzTx/>
                        <a:buFontTx/>
                        <a:buNone/>
                        <a:tabLst/>
                      </a:pPr>
                      <a:endPar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endParaRPr>
                    </a:p>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rPr>
                        <a:t>/15</a:t>
                      </a:r>
                      <a:r>
                        <a:rPr kumimoji="0" lang="it-IT" sz="1200" b="0" i="0" u="none" strike="noStrike" cap="none" normalizeH="0" baseline="0" dirty="0" smtClean="0">
                          <a:ln>
                            <a:noFill/>
                          </a:ln>
                          <a:solidFill>
                            <a:srgbClr val="284C6A"/>
                          </a:solidFill>
                          <a:effectLst/>
                          <a:latin typeface="Trebuchet MS" pitchFamily="34" charset="0"/>
                          <a:ea typeface="ＭＳ Ｐゴシック"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400" b="1" i="0" u="none" strike="noStrike" cap="none" normalizeH="0" baseline="0" dirty="0" smtClean="0">
                          <a:ln>
                            <a:noFill/>
                          </a:ln>
                          <a:solidFill>
                            <a:srgbClr val="284C6A"/>
                          </a:solidFill>
                          <a:effectLst/>
                          <a:latin typeface="Trebuchet MS" pitchFamily="34" charset="0"/>
                          <a:ea typeface="ＭＳ Ｐゴシック" pitchFamily="34" charset="-128"/>
                        </a:rPr>
                        <a:t>Colonna 5 –</a:t>
                      </a:r>
                    </a:p>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rPr>
                        <a:t>PUNTEGGIO FINALE</a:t>
                      </a:r>
                    </a:p>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rPr>
                        <a:t>(in quindicesimi), in base alla media matematica dei voti di lingua e letteratura francese e di storia</a:t>
                      </a:r>
                    </a:p>
                    <a:p>
                      <a:pPr marL="0" marR="0" lvl="0" indent="0" algn="l" defTabSz="914400" rtl="0" eaLnBrk="0" fontAlgn="base" latinLnBrk="0" hangingPunct="0">
                        <a:lnSpc>
                          <a:spcPct val="125000"/>
                        </a:lnSpc>
                        <a:spcBef>
                          <a:spcPct val="20000"/>
                        </a:spcBef>
                        <a:spcAft>
                          <a:spcPct val="0"/>
                        </a:spcAft>
                        <a:buClr>
                          <a:schemeClr val="bg2"/>
                        </a:buClr>
                        <a:buSzTx/>
                        <a:buFontTx/>
                        <a:buNone/>
                        <a:tabLst/>
                      </a:pPr>
                      <a:r>
                        <a:rPr kumimoji="0" lang="it-IT" sz="1200" b="1" i="0" u="none" strike="noStrike" cap="none" normalizeH="0" baseline="0" dirty="0" smtClean="0">
                          <a:ln>
                            <a:noFill/>
                          </a:ln>
                          <a:solidFill>
                            <a:srgbClr val="284C6A"/>
                          </a:solidFill>
                          <a:effectLst/>
                          <a:latin typeface="Trebuchet MS" pitchFamily="34" charset="0"/>
                          <a:ea typeface="ＭＳ Ｐゴシック" pitchFamily="34" charset="-128"/>
                        </a:rPr>
                        <a:t>(media – con eventuale arrotondamento - tra punteggio colonna 3 e punteggio colonna 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94193514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2"/>
          <p:cNvSpPr>
            <a:spLocks noGrp="1" noChangeArrowheads="1"/>
          </p:cNvSpPr>
          <p:nvPr>
            <p:ph type="title" idx="4294967295"/>
          </p:nvPr>
        </p:nvSpPr>
        <p:spPr>
          <a:xfrm>
            <a:off x="250825" y="116632"/>
            <a:ext cx="8713788" cy="504081"/>
          </a:xfrm>
        </p:spPr>
        <p:style>
          <a:lnRef idx="0">
            <a:schemeClr val="accent3"/>
          </a:lnRef>
          <a:fillRef idx="3">
            <a:schemeClr val="accent3"/>
          </a:fillRef>
          <a:effectRef idx="3">
            <a:schemeClr val="accent3"/>
          </a:effectRef>
          <a:fontRef idx="minor">
            <a:schemeClr val="lt1"/>
          </a:fontRef>
        </p:style>
        <p:txBody>
          <a:bodyPr>
            <a:normAutofit fontScale="90000"/>
          </a:bodyPr>
          <a:lstStyle/>
          <a:p>
            <a:pPr algn="ctr" eaLnBrk="1" hangingPunct="1"/>
            <a:r>
              <a:rPr lang="it-IT" altLang="it-IT" sz="2800" b="1" dirty="0" smtClean="0">
                <a:solidFill>
                  <a:schemeClr val="bg1"/>
                </a:solidFill>
                <a:latin typeface="Times New Roman" pitchFamily="18" charset="0"/>
                <a:ea typeface="ＭＳ Ｐゴシック" pitchFamily="34" charset="-128"/>
              </a:rPr>
              <a:t>Adempimenti scuole</a:t>
            </a:r>
          </a:p>
        </p:txBody>
      </p:sp>
      <p:sp>
        <p:nvSpPr>
          <p:cNvPr id="14339" name="Text Box 3"/>
          <p:cNvSpPr txBox="1">
            <a:spLocks noChangeArrowheads="1"/>
          </p:cNvSpPr>
          <p:nvPr/>
        </p:nvSpPr>
        <p:spPr bwMode="auto">
          <a:xfrm>
            <a:off x="2232024" y="836613"/>
            <a:ext cx="4673600" cy="342900"/>
          </a:xfrm>
          <a:prstGeom prst="rect">
            <a:avLst/>
          </a:prstGeom>
          <a:solidFill>
            <a:srgbClr val="FFFFFF"/>
          </a:solidFill>
          <a:ln w="38100" cmpd="dbl">
            <a:solidFill>
              <a:srgbClr val="000000"/>
            </a:solidFill>
            <a:miter lim="800000"/>
            <a:headEnd/>
            <a:tailEnd/>
          </a:ln>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algn="ctr" eaLnBrk="1" hangingPunct="1">
              <a:lnSpc>
                <a:spcPct val="100000"/>
              </a:lnSpc>
              <a:spcBef>
                <a:spcPct val="0"/>
              </a:spcBef>
              <a:buClrTx/>
              <a:buFontTx/>
              <a:buNone/>
            </a:pPr>
            <a:r>
              <a:rPr lang="it-IT" altLang="it-IT" sz="1200" b="1" dirty="0">
                <a:solidFill>
                  <a:schemeClr val="tx1"/>
                </a:solidFill>
                <a:latin typeface="Times New Roman" pitchFamily="18" charset="0"/>
              </a:rPr>
              <a:t>LUGLIO </a:t>
            </a:r>
          </a:p>
          <a:p>
            <a:pPr eaLnBrk="1" hangingPunct="1">
              <a:lnSpc>
                <a:spcPct val="100000"/>
              </a:lnSpc>
              <a:spcBef>
                <a:spcPct val="0"/>
              </a:spcBef>
              <a:buClrTx/>
              <a:buFontTx/>
              <a:buNone/>
            </a:pPr>
            <a:endParaRPr lang="it-IT" altLang="it-IT" sz="1800" dirty="0">
              <a:solidFill>
                <a:schemeClr val="tx1"/>
              </a:solidFill>
              <a:latin typeface="Arial" pitchFamily="34" charset="0"/>
            </a:endParaRPr>
          </a:p>
        </p:txBody>
      </p:sp>
      <p:sp>
        <p:nvSpPr>
          <p:cNvPr id="14340" name="Rectangle 4"/>
          <p:cNvSpPr>
            <a:spLocks noChangeArrowheads="1"/>
          </p:cNvSpPr>
          <p:nvPr/>
        </p:nvSpPr>
        <p:spPr bwMode="auto">
          <a:xfrm rot="10800000" flipV="1">
            <a:off x="323849" y="1341438"/>
            <a:ext cx="4244975" cy="1008062"/>
          </a:xfrm>
          <a:prstGeom prst="rect">
            <a:avLst/>
          </a:prstGeom>
          <a:solidFill>
            <a:srgbClr val="FFFFFF"/>
          </a:solidFill>
          <a:ln w="9525">
            <a:solidFill>
              <a:srgbClr val="000000"/>
            </a:solidFill>
            <a:miter lim="800000"/>
            <a:headEnd/>
            <a:tailEnd/>
          </a:ln>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eaLnBrk="1" hangingPunct="1">
              <a:lnSpc>
                <a:spcPct val="100000"/>
              </a:lnSpc>
              <a:spcBef>
                <a:spcPct val="0"/>
              </a:spcBef>
              <a:buClrTx/>
              <a:buFontTx/>
              <a:buNone/>
            </a:pPr>
            <a:r>
              <a:rPr lang="it-IT" altLang="it-IT" sz="1400" b="1" dirty="0">
                <a:solidFill>
                  <a:srgbClr val="0070C0"/>
                </a:solidFill>
                <a:latin typeface="Times New Roman" pitchFamily="18" charset="0"/>
              </a:rPr>
              <a:t>Tappa 1 </a:t>
            </a:r>
            <a:r>
              <a:rPr lang="it-IT" altLang="it-IT" sz="1400" b="1" dirty="0">
                <a:solidFill>
                  <a:schemeClr val="tx1"/>
                </a:solidFill>
                <a:latin typeface="Times New Roman" pitchFamily="18" charset="0"/>
              </a:rPr>
              <a:t>–  Invio delle scuole  all’Académie di Nizza per  via web del file </a:t>
            </a:r>
            <a:r>
              <a:rPr lang="it-IT" altLang="it-IT" sz="1400" b="1" dirty="0" err="1">
                <a:solidFill>
                  <a:schemeClr val="tx1"/>
                </a:solidFill>
                <a:latin typeface="Times New Roman" pitchFamily="18" charset="0"/>
              </a:rPr>
              <a:t>excel</a:t>
            </a:r>
            <a:r>
              <a:rPr lang="it-IT" altLang="it-IT" sz="1400" b="1" dirty="0">
                <a:solidFill>
                  <a:schemeClr val="tx1"/>
                </a:solidFill>
                <a:latin typeface="Times New Roman" pitchFamily="18" charset="0"/>
              </a:rPr>
              <a:t> e  degli attestati di superamento prove specifiche da parte degli alunni  italiani  (allegato 4)   firmati e scannerizzati e inviati in formato PDF </a:t>
            </a:r>
          </a:p>
          <a:p>
            <a:pPr eaLnBrk="1" hangingPunct="1">
              <a:lnSpc>
                <a:spcPct val="100000"/>
              </a:lnSpc>
              <a:spcBef>
                <a:spcPct val="0"/>
              </a:spcBef>
              <a:buClrTx/>
              <a:buFontTx/>
              <a:buNone/>
            </a:pPr>
            <a:endParaRPr lang="it-IT" altLang="it-IT" sz="1400" b="1" dirty="0">
              <a:solidFill>
                <a:schemeClr val="tx1"/>
              </a:solidFill>
              <a:latin typeface="Times New Roman" pitchFamily="18" charset="0"/>
            </a:endParaRPr>
          </a:p>
        </p:txBody>
      </p:sp>
      <p:sp>
        <p:nvSpPr>
          <p:cNvPr id="14341" name="Rectangle 5"/>
          <p:cNvSpPr>
            <a:spLocks noChangeArrowheads="1"/>
          </p:cNvSpPr>
          <p:nvPr/>
        </p:nvSpPr>
        <p:spPr bwMode="auto">
          <a:xfrm rot="10854479" flipV="1">
            <a:off x="107626" y="2563077"/>
            <a:ext cx="2160905" cy="555625"/>
          </a:xfrm>
          <a:prstGeom prst="rect">
            <a:avLst/>
          </a:prstGeom>
          <a:solidFill>
            <a:srgbClr val="FFFFFF"/>
          </a:solidFill>
          <a:ln w="9525">
            <a:solidFill>
              <a:srgbClr val="000000"/>
            </a:solidFill>
            <a:miter lim="800000"/>
            <a:headEnd/>
            <a:tailEnd/>
          </a:ln>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eaLnBrk="1" hangingPunct="1">
              <a:lnSpc>
                <a:spcPct val="100000"/>
              </a:lnSpc>
              <a:spcBef>
                <a:spcPct val="0"/>
              </a:spcBef>
              <a:buClrTx/>
              <a:buFontTx/>
              <a:buNone/>
            </a:pPr>
            <a:r>
              <a:rPr lang="it-IT" altLang="it-IT" sz="1600" dirty="0">
                <a:solidFill>
                  <a:schemeClr val="tx1"/>
                </a:solidFill>
                <a:latin typeface="Times New Roman" pitchFamily="18" charset="0"/>
              </a:rPr>
              <a:t>Liceo italiano X, Y, Z …..</a:t>
            </a:r>
            <a:endParaRPr lang="it-IT" altLang="it-IT" sz="1600" dirty="0">
              <a:solidFill>
                <a:schemeClr val="tx1"/>
              </a:solidFill>
              <a:latin typeface="Arial" pitchFamily="34" charset="0"/>
            </a:endParaRPr>
          </a:p>
        </p:txBody>
      </p:sp>
      <p:sp>
        <p:nvSpPr>
          <p:cNvPr id="14342" name="Rectangle 6"/>
          <p:cNvSpPr>
            <a:spLocks noChangeArrowheads="1"/>
          </p:cNvSpPr>
          <p:nvPr/>
        </p:nvSpPr>
        <p:spPr bwMode="auto">
          <a:xfrm rot="10800000" flipV="1">
            <a:off x="3419475" y="2565400"/>
            <a:ext cx="2520950" cy="684213"/>
          </a:xfrm>
          <a:prstGeom prst="rect">
            <a:avLst/>
          </a:prstGeom>
          <a:solidFill>
            <a:srgbClr val="FFFFFF"/>
          </a:solidFill>
          <a:ln w="9525">
            <a:solidFill>
              <a:srgbClr val="000000"/>
            </a:solidFill>
            <a:miter lim="800000"/>
            <a:headEnd/>
            <a:tailEnd/>
          </a:ln>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eaLnBrk="1" hangingPunct="1">
              <a:lnSpc>
                <a:spcPct val="100000"/>
              </a:lnSpc>
              <a:spcBef>
                <a:spcPct val="0"/>
              </a:spcBef>
              <a:buClrTx/>
              <a:buFontTx/>
              <a:buNone/>
            </a:pPr>
            <a:r>
              <a:rPr lang="it-IT" altLang="it-IT" sz="1600" b="1" dirty="0" err="1">
                <a:solidFill>
                  <a:schemeClr val="tx1"/>
                </a:solidFill>
                <a:latin typeface="Times New Roman" pitchFamily="18" charset="0"/>
              </a:rPr>
              <a:t>Rectorat</a:t>
            </a:r>
            <a:r>
              <a:rPr lang="it-IT" altLang="it-IT" sz="1600" b="1" dirty="0">
                <a:solidFill>
                  <a:schemeClr val="tx1"/>
                </a:solidFill>
                <a:latin typeface="Times New Roman" pitchFamily="18" charset="0"/>
              </a:rPr>
              <a:t> de l’Académie de </a:t>
            </a:r>
            <a:r>
              <a:rPr lang="it-IT" altLang="it-IT" sz="1600" b="1" dirty="0" err="1">
                <a:solidFill>
                  <a:schemeClr val="tx1"/>
                </a:solidFill>
                <a:latin typeface="Times New Roman" pitchFamily="18" charset="0"/>
              </a:rPr>
              <a:t>Nice</a:t>
            </a:r>
            <a:r>
              <a:rPr lang="it-IT" altLang="it-IT" sz="1600" b="1" dirty="0">
                <a:solidFill>
                  <a:schemeClr val="tx1"/>
                </a:solidFill>
                <a:latin typeface="Times New Roman" pitchFamily="18" charset="0"/>
              </a:rPr>
              <a:t> via web</a:t>
            </a:r>
            <a:endParaRPr lang="it-IT" altLang="it-IT" sz="1600" b="1" dirty="0">
              <a:solidFill>
                <a:schemeClr val="tx1"/>
              </a:solidFill>
              <a:latin typeface="Arial" pitchFamily="34" charset="0"/>
            </a:endParaRPr>
          </a:p>
        </p:txBody>
      </p:sp>
      <p:sp>
        <p:nvSpPr>
          <p:cNvPr id="14343" name="Rectangle 7"/>
          <p:cNvSpPr>
            <a:spLocks noChangeArrowheads="1"/>
          </p:cNvSpPr>
          <p:nvPr/>
        </p:nvSpPr>
        <p:spPr bwMode="auto">
          <a:xfrm rot="10800000" flipV="1">
            <a:off x="6965950" y="2636838"/>
            <a:ext cx="2070546" cy="504825"/>
          </a:xfrm>
          <a:prstGeom prst="rect">
            <a:avLst/>
          </a:prstGeom>
          <a:solidFill>
            <a:srgbClr val="FFFFFF"/>
          </a:solidFill>
          <a:ln w="9525">
            <a:solidFill>
              <a:srgbClr val="000000"/>
            </a:solidFill>
            <a:miter lim="800000"/>
            <a:headEnd/>
            <a:tailEnd/>
          </a:ln>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eaLnBrk="1" hangingPunct="1">
              <a:lnSpc>
                <a:spcPct val="100000"/>
              </a:lnSpc>
              <a:spcBef>
                <a:spcPct val="0"/>
              </a:spcBef>
              <a:buClrTx/>
              <a:buFontTx/>
              <a:buNone/>
            </a:pPr>
            <a:r>
              <a:rPr lang="it-IT" altLang="it-IT" sz="1600" b="1" dirty="0">
                <a:solidFill>
                  <a:schemeClr val="tx1"/>
                </a:solidFill>
                <a:latin typeface="Times New Roman" pitchFamily="18" charset="0"/>
              </a:rPr>
              <a:t>Liceo italiano  X, Y, Z …….</a:t>
            </a:r>
            <a:endParaRPr lang="it-IT" altLang="it-IT" sz="1600" b="1" dirty="0">
              <a:solidFill>
                <a:schemeClr val="tx1"/>
              </a:solidFill>
              <a:latin typeface="Arial" pitchFamily="34" charset="0"/>
            </a:endParaRPr>
          </a:p>
        </p:txBody>
      </p:sp>
      <p:sp>
        <p:nvSpPr>
          <p:cNvPr id="14344" name="Rectangle 8"/>
          <p:cNvSpPr>
            <a:spLocks noChangeArrowheads="1"/>
          </p:cNvSpPr>
          <p:nvPr/>
        </p:nvSpPr>
        <p:spPr bwMode="auto">
          <a:xfrm rot="10800000" flipV="1">
            <a:off x="4787900" y="1341438"/>
            <a:ext cx="4248596" cy="1079500"/>
          </a:xfrm>
          <a:prstGeom prst="rect">
            <a:avLst/>
          </a:prstGeom>
          <a:solidFill>
            <a:srgbClr val="FFFFFF"/>
          </a:solidFill>
          <a:ln w="9525">
            <a:solidFill>
              <a:srgbClr val="000000"/>
            </a:solidFill>
            <a:miter lim="800000"/>
            <a:headEnd/>
            <a:tailEnd/>
          </a:ln>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eaLnBrk="1" hangingPunct="1">
              <a:lnSpc>
                <a:spcPct val="100000"/>
              </a:lnSpc>
              <a:spcBef>
                <a:spcPct val="0"/>
              </a:spcBef>
              <a:buClrTx/>
              <a:buFontTx/>
              <a:buNone/>
            </a:pPr>
            <a:r>
              <a:rPr lang="it-IT" altLang="it-IT" sz="1400" b="1" dirty="0">
                <a:solidFill>
                  <a:srgbClr val="0070C0"/>
                </a:solidFill>
                <a:latin typeface="Times New Roman" pitchFamily="18" charset="0"/>
              </a:rPr>
              <a:t>Tappa 2  </a:t>
            </a:r>
            <a:r>
              <a:rPr lang="it-IT" altLang="it-IT" sz="1400" b="1" dirty="0">
                <a:solidFill>
                  <a:schemeClr val="tx1"/>
                </a:solidFill>
                <a:latin typeface="Times New Roman" pitchFamily="18" charset="0"/>
              </a:rPr>
              <a:t>– Ricevimento  dall’Académie di Nizza – per  via web formato PDF -  degli attestati di superamento del </a:t>
            </a:r>
            <a:r>
              <a:rPr lang="it-IT" altLang="it-IT" sz="1400" b="1" dirty="0" err="1">
                <a:solidFill>
                  <a:schemeClr val="tx1"/>
                </a:solidFill>
                <a:latin typeface="Times New Roman" pitchFamily="18" charset="0"/>
              </a:rPr>
              <a:t>Baccalauréaut</a:t>
            </a:r>
            <a:r>
              <a:rPr lang="it-IT" altLang="it-IT" sz="1400" b="1" dirty="0">
                <a:solidFill>
                  <a:schemeClr val="tx1"/>
                </a:solidFill>
                <a:latin typeface="Times New Roman" pitchFamily="18" charset="0"/>
              </a:rPr>
              <a:t> da parte degli alunni italiani (</a:t>
            </a:r>
            <a:r>
              <a:rPr lang="it-IT" altLang="it-IT" sz="1400" b="1" dirty="0" err="1">
                <a:solidFill>
                  <a:schemeClr val="tx1"/>
                </a:solidFill>
                <a:latin typeface="Times New Roman" pitchFamily="18" charset="0"/>
              </a:rPr>
              <a:t>all</a:t>
            </a:r>
            <a:r>
              <a:rPr lang="it-IT" altLang="it-IT" sz="1400" b="1" dirty="0">
                <a:solidFill>
                  <a:schemeClr val="tx1"/>
                </a:solidFill>
                <a:latin typeface="Times New Roman" pitchFamily="18" charset="0"/>
              </a:rPr>
              <a:t>. 1)</a:t>
            </a:r>
            <a:endParaRPr lang="it-IT" altLang="it-IT" sz="1400" dirty="0">
              <a:solidFill>
                <a:schemeClr val="tx1"/>
              </a:solidFill>
              <a:latin typeface="Arial" pitchFamily="34" charset="0"/>
            </a:endParaRPr>
          </a:p>
        </p:txBody>
      </p:sp>
      <p:sp>
        <p:nvSpPr>
          <p:cNvPr id="14345" name="Line 9"/>
          <p:cNvSpPr>
            <a:spLocks noChangeShapeType="1"/>
          </p:cNvSpPr>
          <p:nvPr/>
        </p:nvSpPr>
        <p:spPr bwMode="auto">
          <a:xfrm>
            <a:off x="2339975" y="2708275"/>
            <a:ext cx="1008063"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4346" name="Line 10"/>
          <p:cNvSpPr>
            <a:spLocks noChangeShapeType="1"/>
          </p:cNvSpPr>
          <p:nvPr/>
        </p:nvSpPr>
        <p:spPr bwMode="auto">
          <a:xfrm>
            <a:off x="5940425" y="2852738"/>
            <a:ext cx="857250" cy="158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4347" name="Text Box 11"/>
          <p:cNvSpPr txBox="1">
            <a:spLocks noChangeArrowheads="1"/>
          </p:cNvSpPr>
          <p:nvPr/>
        </p:nvSpPr>
        <p:spPr bwMode="auto">
          <a:xfrm>
            <a:off x="2339975" y="3429000"/>
            <a:ext cx="4457700" cy="342900"/>
          </a:xfrm>
          <a:prstGeom prst="rect">
            <a:avLst/>
          </a:prstGeom>
          <a:solidFill>
            <a:srgbClr val="FFFFFF"/>
          </a:solidFill>
          <a:ln w="38100" cmpd="dbl">
            <a:solidFill>
              <a:srgbClr val="000000"/>
            </a:solidFill>
            <a:miter lim="800000"/>
            <a:headEnd/>
            <a:tailEnd/>
          </a:ln>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algn="ctr" eaLnBrk="1" hangingPunct="1">
              <a:lnSpc>
                <a:spcPct val="100000"/>
              </a:lnSpc>
              <a:spcBef>
                <a:spcPct val="0"/>
              </a:spcBef>
              <a:buClrTx/>
              <a:buFontTx/>
              <a:buNone/>
            </a:pPr>
            <a:r>
              <a:rPr lang="it-IT" altLang="it-IT" sz="1200" b="1" dirty="0">
                <a:solidFill>
                  <a:schemeClr val="tx1"/>
                </a:solidFill>
                <a:latin typeface="Times New Roman" pitchFamily="18" charset="0"/>
              </a:rPr>
              <a:t>SETTEMBRE</a:t>
            </a:r>
          </a:p>
          <a:p>
            <a:pPr eaLnBrk="1" hangingPunct="1">
              <a:lnSpc>
                <a:spcPct val="100000"/>
              </a:lnSpc>
              <a:spcBef>
                <a:spcPct val="0"/>
              </a:spcBef>
              <a:buClrTx/>
              <a:buFontTx/>
              <a:buNone/>
            </a:pPr>
            <a:endParaRPr lang="it-IT" altLang="it-IT" sz="1800" dirty="0">
              <a:solidFill>
                <a:schemeClr val="tx1"/>
              </a:solidFill>
              <a:latin typeface="Arial" pitchFamily="34" charset="0"/>
            </a:endParaRPr>
          </a:p>
        </p:txBody>
      </p:sp>
      <p:sp>
        <p:nvSpPr>
          <p:cNvPr id="14348" name="Rectangle 12"/>
          <p:cNvSpPr>
            <a:spLocks noChangeArrowheads="1"/>
          </p:cNvSpPr>
          <p:nvPr/>
        </p:nvSpPr>
        <p:spPr bwMode="auto">
          <a:xfrm rot="10800000" flipV="1">
            <a:off x="323848" y="4005263"/>
            <a:ext cx="3887789" cy="936625"/>
          </a:xfrm>
          <a:prstGeom prst="rect">
            <a:avLst/>
          </a:prstGeom>
          <a:solidFill>
            <a:srgbClr val="FFFFFF"/>
          </a:solidFill>
          <a:ln w="9525">
            <a:solidFill>
              <a:srgbClr val="000000"/>
            </a:solidFill>
            <a:miter lim="800000"/>
            <a:headEnd/>
            <a:tailEnd/>
          </a:ln>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algn="just" eaLnBrk="1" hangingPunct="1">
              <a:lnSpc>
                <a:spcPct val="100000"/>
              </a:lnSpc>
              <a:spcBef>
                <a:spcPct val="0"/>
              </a:spcBef>
              <a:buClrTx/>
              <a:buFontTx/>
              <a:buNone/>
            </a:pPr>
            <a:r>
              <a:rPr lang="it-IT" altLang="it-IT" sz="1400" b="1" dirty="0" smtClean="0">
                <a:solidFill>
                  <a:srgbClr val="0070C0"/>
                </a:solidFill>
                <a:latin typeface="Times New Roman" pitchFamily="18" charset="0"/>
              </a:rPr>
              <a:t>Tappa 3  </a:t>
            </a:r>
            <a:r>
              <a:rPr lang="it-IT" altLang="it-IT" sz="1400" b="1" dirty="0">
                <a:solidFill>
                  <a:schemeClr val="tx1"/>
                </a:solidFill>
                <a:latin typeface="Times New Roman" pitchFamily="18" charset="0"/>
              </a:rPr>
              <a:t>Ricevimento – per posta raccomandata -  dei diplomi di </a:t>
            </a:r>
            <a:r>
              <a:rPr lang="it-IT" altLang="it-IT" sz="1400" b="1" dirty="0" err="1">
                <a:solidFill>
                  <a:schemeClr val="tx1"/>
                </a:solidFill>
                <a:latin typeface="Times New Roman" pitchFamily="18" charset="0"/>
              </a:rPr>
              <a:t>Baccalauréat</a:t>
            </a:r>
            <a:r>
              <a:rPr lang="it-IT" altLang="it-IT" sz="1400" b="1" dirty="0">
                <a:solidFill>
                  <a:schemeClr val="tx1"/>
                </a:solidFill>
                <a:latin typeface="Times New Roman" pitchFamily="18" charset="0"/>
              </a:rPr>
              <a:t> da parte dell’USR Piemonte  </a:t>
            </a:r>
            <a:endParaRPr lang="it-IT" altLang="it-IT" sz="1400" dirty="0">
              <a:solidFill>
                <a:schemeClr val="tx1"/>
              </a:solidFill>
              <a:latin typeface="Arial" pitchFamily="34" charset="0"/>
            </a:endParaRPr>
          </a:p>
        </p:txBody>
      </p:sp>
      <p:sp>
        <p:nvSpPr>
          <p:cNvPr id="14349" name="Rectangle 13"/>
          <p:cNvSpPr>
            <a:spLocks noChangeArrowheads="1"/>
          </p:cNvSpPr>
          <p:nvPr/>
        </p:nvSpPr>
        <p:spPr bwMode="auto">
          <a:xfrm rot="10800000" flipV="1">
            <a:off x="4787900" y="4005263"/>
            <a:ext cx="4032250" cy="936625"/>
          </a:xfrm>
          <a:prstGeom prst="rect">
            <a:avLst/>
          </a:prstGeom>
          <a:solidFill>
            <a:srgbClr val="FFFFFF"/>
          </a:solidFill>
          <a:ln w="9525">
            <a:solidFill>
              <a:srgbClr val="000000"/>
            </a:solidFill>
            <a:miter lim="800000"/>
            <a:headEnd/>
            <a:tailEnd/>
          </a:ln>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eaLnBrk="1" hangingPunct="1">
              <a:lnSpc>
                <a:spcPct val="100000"/>
              </a:lnSpc>
              <a:spcBef>
                <a:spcPct val="0"/>
              </a:spcBef>
              <a:buClrTx/>
              <a:buFontTx/>
              <a:buNone/>
            </a:pPr>
            <a:r>
              <a:rPr lang="it-IT" altLang="it-IT" sz="1400" b="1" dirty="0">
                <a:solidFill>
                  <a:srgbClr val="0070C0"/>
                </a:solidFill>
                <a:latin typeface="Times New Roman" pitchFamily="18" charset="0"/>
              </a:rPr>
              <a:t>Tappa  4 </a:t>
            </a:r>
            <a:r>
              <a:rPr lang="it-IT" altLang="it-IT" sz="1400" b="1" dirty="0">
                <a:solidFill>
                  <a:schemeClr val="tx1"/>
                </a:solidFill>
                <a:latin typeface="Times New Roman" pitchFamily="18" charset="0"/>
              </a:rPr>
              <a:t>– Consegna dei diplomi di </a:t>
            </a:r>
            <a:r>
              <a:rPr lang="it-IT" altLang="it-IT" sz="1400" b="1" dirty="0" err="1" smtClean="0">
                <a:solidFill>
                  <a:schemeClr val="tx1"/>
                </a:solidFill>
                <a:latin typeface="Times New Roman" pitchFamily="18" charset="0"/>
              </a:rPr>
              <a:t>Baccalauréat</a:t>
            </a:r>
            <a:r>
              <a:rPr lang="it-IT" altLang="it-IT" sz="1400" b="1" dirty="0" smtClean="0">
                <a:solidFill>
                  <a:schemeClr val="tx1"/>
                </a:solidFill>
                <a:latin typeface="Times New Roman" pitchFamily="18" charset="0"/>
              </a:rPr>
              <a:t> </a:t>
            </a:r>
            <a:r>
              <a:rPr lang="it-IT" altLang="it-IT" sz="1400" b="1" dirty="0">
                <a:solidFill>
                  <a:schemeClr val="tx1"/>
                </a:solidFill>
                <a:latin typeface="Times New Roman" pitchFamily="18" charset="0"/>
              </a:rPr>
              <a:t>da parte di ogni scuola agli studenti </a:t>
            </a:r>
          </a:p>
          <a:p>
            <a:pPr eaLnBrk="1" hangingPunct="1">
              <a:lnSpc>
                <a:spcPct val="100000"/>
              </a:lnSpc>
              <a:spcBef>
                <a:spcPct val="0"/>
              </a:spcBef>
              <a:buClrTx/>
              <a:buFontTx/>
              <a:buNone/>
            </a:pPr>
            <a:endParaRPr lang="it-IT" altLang="it-IT" sz="1400" dirty="0">
              <a:solidFill>
                <a:schemeClr val="tx1"/>
              </a:solidFill>
              <a:latin typeface="Arial" pitchFamily="34" charset="0"/>
            </a:endParaRPr>
          </a:p>
        </p:txBody>
      </p:sp>
      <p:sp>
        <p:nvSpPr>
          <p:cNvPr id="14350" name="Rectangle 14"/>
          <p:cNvSpPr>
            <a:spLocks noChangeArrowheads="1"/>
          </p:cNvSpPr>
          <p:nvPr/>
        </p:nvSpPr>
        <p:spPr bwMode="auto">
          <a:xfrm rot="10800000" flipV="1">
            <a:off x="323850" y="5661025"/>
            <a:ext cx="2268538" cy="576263"/>
          </a:xfrm>
          <a:prstGeom prst="rect">
            <a:avLst/>
          </a:prstGeom>
          <a:solidFill>
            <a:srgbClr val="FFFFFF"/>
          </a:solidFill>
          <a:ln w="9525">
            <a:solidFill>
              <a:srgbClr val="000000"/>
            </a:solidFill>
            <a:miter lim="800000"/>
            <a:headEnd/>
            <a:tailEnd/>
          </a:ln>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eaLnBrk="1" hangingPunct="1">
              <a:lnSpc>
                <a:spcPct val="100000"/>
              </a:lnSpc>
              <a:spcBef>
                <a:spcPct val="0"/>
              </a:spcBef>
              <a:buClrTx/>
              <a:buFontTx/>
              <a:buNone/>
            </a:pPr>
            <a:r>
              <a:rPr lang="it-IT" altLang="it-IT" sz="1600" b="1">
                <a:solidFill>
                  <a:schemeClr val="tx1"/>
                </a:solidFill>
                <a:latin typeface="Times New Roman" pitchFamily="18" charset="0"/>
              </a:rPr>
              <a:t>USR Piemonte</a:t>
            </a:r>
            <a:endParaRPr lang="it-IT" altLang="it-IT" sz="1600" b="1">
              <a:solidFill>
                <a:schemeClr val="tx1"/>
              </a:solidFill>
              <a:latin typeface="Arial" pitchFamily="34" charset="0"/>
            </a:endParaRPr>
          </a:p>
        </p:txBody>
      </p:sp>
      <p:sp>
        <p:nvSpPr>
          <p:cNvPr id="14351" name="Rectangle 15"/>
          <p:cNvSpPr>
            <a:spLocks noChangeArrowheads="1"/>
          </p:cNvSpPr>
          <p:nvPr/>
        </p:nvSpPr>
        <p:spPr bwMode="auto">
          <a:xfrm rot="10800000" flipV="1">
            <a:off x="3708400" y="5589588"/>
            <a:ext cx="1727200" cy="792162"/>
          </a:xfrm>
          <a:prstGeom prst="rect">
            <a:avLst/>
          </a:prstGeom>
          <a:solidFill>
            <a:srgbClr val="FFFFFF"/>
          </a:solidFill>
          <a:ln w="9525">
            <a:solidFill>
              <a:srgbClr val="000000"/>
            </a:solidFill>
            <a:miter lim="800000"/>
            <a:headEnd/>
            <a:tailEnd/>
          </a:ln>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eaLnBrk="1" hangingPunct="1">
              <a:lnSpc>
                <a:spcPct val="100000"/>
              </a:lnSpc>
              <a:spcBef>
                <a:spcPct val="0"/>
              </a:spcBef>
              <a:buClrTx/>
              <a:buFontTx/>
              <a:buNone/>
            </a:pPr>
            <a:r>
              <a:rPr lang="it-IT" altLang="it-IT" sz="1600" b="1" dirty="0" smtClean="0">
                <a:solidFill>
                  <a:schemeClr val="tx1"/>
                </a:solidFill>
                <a:latin typeface="Times New Roman" pitchFamily="18" charset="0"/>
              </a:rPr>
              <a:t>istituti </a:t>
            </a:r>
            <a:r>
              <a:rPr lang="it-IT" altLang="it-IT" sz="1600" b="1" dirty="0">
                <a:solidFill>
                  <a:schemeClr val="tx1"/>
                </a:solidFill>
                <a:latin typeface="Times New Roman" pitchFamily="18" charset="0"/>
              </a:rPr>
              <a:t>del circuito ESABAC</a:t>
            </a:r>
          </a:p>
          <a:p>
            <a:pPr eaLnBrk="1" hangingPunct="1">
              <a:lnSpc>
                <a:spcPct val="100000"/>
              </a:lnSpc>
              <a:spcBef>
                <a:spcPct val="0"/>
              </a:spcBef>
              <a:buClrTx/>
              <a:buFontTx/>
              <a:buNone/>
            </a:pPr>
            <a:endParaRPr lang="it-IT" altLang="it-IT" sz="1600" b="1" dirty="0">
              <a:solidFill>
                <a:schemeClr val="tx1"/>
              </a:solidFill>
              <a:latin typeface="Arial" pitchFamily="34" charset="0"/>
            </a:endParaRPr>
          </a:p>
        </p:txBody>
      </p:sp>
      <p:sp>
        <p:nvSpPr>
          <p:cNvPr id="14352" name="Rectangle 16"/>
          <p:cNvSpPr>
            <a:spLocks noChangeArrowheads="1"/>
          </p:cNvSpPr>
          <p:nvPr/>
        </p:nvSpPr>
        <p:spPr bwMode="auto">
          <a:xfrm rot="10800000" flipV="1">
            <a:off x="6516688" y="5516563"/>
            <a:ext cx="2303462" cy="792162"/>
          </a:xfrm>
          <a:prstGeom prst="rect">
            <a:avLst/>
          </a:prstGeom>
          <a:solidFill>
            <a:srgbClr val="FFFFFF"/>
          </a:solidFill>
          <a:ln w="9525">
            <a:solidFill>
              <a:srgbClr val="000000"/>
            </a:solidFill>
            <a:miter lim="800000"/>
            <a:headEnd/>
            <a:tailEnd/>
          </a:ln>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eaLnBrk="1" hangingPunct="1">
              <a:lnSpc>
                <a:spcPct val="100000"/>
              </a:lnSpc>
              <a:spcBef>
                <a:spcPct val="0"/>
              </a:spcBef>
              <a:buClrTx/>
              <a:buFontTx/>
              <a:buNone/>
            </a:pPr>
            <a:r>
              <a:rPr lang="it-IT" altLang="it-IT" sz="1600" b="1">
                <a:solidFill>
                  <a:schemeClr val="tx1"/>
                </a:solidFill>
                <a:latin typeface="Times New Roman" pitchFamily="18" charset="0"/>
              </a:rPr>
              <a:t>Studenti delle sezioni ESABAC che hanno superato l’esame</a:t>
            </a:r>
            <a:endParaRPr lang="it-IT" altLang="it-IT" sz="1600" b="1">
              <a:solidFill>
                <a:schemeClr val="tx1"/>
              </a:solidFill>
              <a:latin typeface="Arial" pitchFamily="34" charset="0"/>
            </a:endParaRPr>
          </a:p>
        </p:txBody>
      </p:sp>
      <p:sp>
        <p:nvSpPr>
          <p:cNvPr id="14353" name="Line 17"/>
          <p:cNvSpPr>
            <a:spLocks noChangeShapeType="1"/>
          </p:cNvSpPr>
          <p:nvPr/>
        </p:nvSpPr>
        <p:spPr bwMode="auto">
          <a:xfrm>
            <a:off x="2700338" y="6021388"/>
            <a:ext cx="100806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4354" name="Line 18"/>
          <p:cNvSpPr>
            <a:spLocks noChangeShapeType="1"/>
          </p:cNvSpPr>
          <p:nvPr/>
        </p:nvSpPr>
        <p:spPr bwMode="auto">
          <a:xfrm>
            <a:off x="5508625" y="5949950"/>
            <a:ext cx="1008063"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Tree>
    <p:extLst>
      <p:ext uri="{BB962C8B-B14F-4D97-AF65-F5344CB8AC3E}">
        <p14:creationId xmlns:p14="http://schemas.microsoft.com/office/powerpoint/2010/main" val="2358038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nav-forward.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693150" y="5661025"/>
            <a:ext cx="450850"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Espace réservé du pied de page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eaLnBrk="1" hangingPunct="1">
              <a:lnSpc>
                <a:spcPct val="100000"/>
              </a:lnSpc>
              <a:spcBef>
                <a:spcPct val="0"/>
              </a:spcBef>
              <a:buClrTx/>
              <a:buFontTx/>
              <a:buNone/>
            </a:pPr>
            <a:endParaRPr lang="it-IT" altLang="it-IT" sz="1000" smtClean="0">
              <a:solidFill>
                <a:srgbClr val="000000"/>
              </a:solidFill>
            </a:endParaRPr>
          </a:p>
        </p:txBody>
      </p:sp>
      <p:sp>
        <p:nvSpPr>
          <p:cNvPr id="8" name="TextBox 3"/>
          <p:cNvSpPr txBox="1"/>
          <p:nvPr/>
        </p:nvSpPr>
        <p:spPr>
          <a:xfrm>
            <a:off x="424424" y="128588"/>
            <a:ext cx="8121087" cy="923330"/>
          </a:xfrm>
          <a:prstGeom prst="rect">
            <a:avLst/>
          </a:prstGeom>
          <a:solidFill>
            <a:srgbClr val="92D050"/>
          </a:solidFill>
        </p:spPr>
        <p:style>
          <a:lnRef idx="1">
            <a:schemeClr val="accent5"/>
          </a:lnRef>
          <a:fillRef idx="3">
            <a:schemeClr val="accent5"/>
          </a:fillRef>
          <a:effectRef idx="2">
            <a:schemeClr val="accent5"/>
          </a:effectRef>
          <a:fontRef idx="minor">
            <a:schemeClr val="lt1"/>
          </a:fontRef>
        </p:style>
        <p:txBody>
          <a:bodyPr wrap="square">
            <a:spAutoFit/>
          </a:bodyPr>
          <a:lstStyle/>
          <a:p>
            <a:pPr fontAlgn="base">
              <a:spcBef>
                <a:spcPct val="0"/>
              </a:spcBef>
              <a:spcAft>
                <a:spcPct val="0"/>
              </a:spcAft>
              <a:defRPr/>
            </a:pPr>
            <a:r>
              <a:rPr lang="en-US" sz="5400" dirty="0" smtClean="0">
                <a:solidFill>
                  <a:srgbClr val="FFFFFF"/>
                </a:solidFill>
                <a:latin typeface="Franchise Bold"/>
                <a:ea typeface="Franchise Bold"/>
                <a:cs typeface="Franchise Bold"/>
              </a:rPr>
              <a:t>      ESABAC:SITO </a:t>
            </a:r>
            <a:r>
              <a:rPr lang="en-US" sz="5400" dirty="0">
                <a:solidFill>
                  <a:srgbClr val="FFFFFF"/>
                </a:solidFill>
                <a:latin typeface="Franchise Bold"/>
                <a:ea typeface="Franchise Bold"/>
                <a:cs typeface="Franchise Bold"/>
              </a:rPr>
              <a:t>WEB</a:t>
            </a:r>
          </a:p>
        </p:txBody>
      </p:sp>
      <p:sp>
        <p:nvSpPr>
          <p:cNvPr id="9" name="Rectangle 8"/>
          <p:cNvSpPr/>
          <p:nvPr/>
        </p:nvSpPr>
        <p:spPr>
          <a:xfrm>
            <a:off x="424424" y="2780928"/>
            <a:ext cx="4044950" cy="3785652"/>
          </a:xfrm>
          <a:prstGeom prst="rect">
            <a:avLst/>
          </a:prstGeom>
          <a:solidFill>
            <a:schemeClr val="bg1"/>
          </a:solidFill>
          <a:ln>
            <a:solidFill>
              <a:schemeClr val="accent6"/>
            </a:solidFill>
          </a:ln>
        </p:spPr>
        <p:style>
          <a:lnRef idx="1">
            <a:schemeClr val="accent6"/>
          </a:lnRef>
          <a:fillRef idx="2">
            <a:schemeClr val="accent6"/>
          </a:fillRef>
          <a:effectRef idx="1">
            <a:schemeClr val="accent6"/>
          </a:effectRef>
          <a:fontRef idx="minor">
            <a:schemeClr val="dk1"/>
          </a:fontRef>
        </p:style>
        <p:txBody>
          <a:bodyPr>
            <a:spAutoFit/>
          </a:bodyPr>
          <a:lstStyle/>
          <a:p>
            <a:pPr fontAlgn="base">
              <a:lnSpc>
                <a:spcPct val="150000"/>
              </a:lnSpc>
              <a:spcBef>
                <a:spcPct val="0"/>
              </a:spcBef>
              <a:spcAft>
                <a:spcPct val="0"/>
              </a:spcAft>
              <a:defRPr/>
            </a:pPr>
            <a:r>
              <a:rPr lang="en-US" sz="1600" dirty="0" err="1">
                <a:solidFill>
                  <a:srgbClr val="404040"/>
                </a:solidFill>
                <a:latin typeface="Georgia" pitchFamily="18" charset="0"/>
              </a:rPr>
              <a:t>Ogni</a:t>
            </a:r>
            <a:r>
              <a:rPr lang="en-US" sz="1600" dirty="0">
                <a:solidFill>
                  <a:srgbClr val="404040"/>
                </a:solidFill>
                <a:latin typeface="Georgia" pitchFamily="18" charset="0"/>
              </a:rPr>
              <a:t> </a:t>
            </a:r>
            <a:r>
              <a:rPr lang="en-US" sz="1600" dirty="0" err="1">
                <a:solidFill>
                  <a:srgbClr val="404040"/>
                </a:solidFill>
                <a:latin typeface="Georgia" pitchFamily="18" charset="0"/>
              </a:rPr>
              <a:t>scuola</a:t>
            </a:r>
            <a:r>
              <a:rPr lang="en-US" sz="1600" dirty="0">
                <a:solidFill>
                  <a:srgbClr val="404040"/>
                </a:solidFill>
                <a:latin typeface="Georgia" pitchFamily="18" charset="0"/>
              </a:rPr>
              <a:t> </a:t>
            </a:r>
            <a:r>
              <a:rPr lang="en-US" sz="1600" dirty="0" err="1">
                <a:solidFill>
                  <a:srgbClr val="404040"/>
                </a:solidFill>
                <a:latin typeface="Georgia" pitchFamily="18" charset="0"/>
              </a:rPr>
              <a:t>dispone</a:t>
            </a:r>
            <a:r>
              <a:rPr lang="en-US" sz="1600" dirty="0">
                <a:solidFill>
                  <a:srgbClr val="404040"/>
                </a:solidFill>
                <a:latin typeface="Georgia" pitchFamily="18" charset="0"/>
              </a:rPr>
              <a:t> </a:t>
            </a:r>
            <a:r>
              <a:rPr lang="en-US" sz="1600" dirty="0" err="1">
                <a:solidFill>
                  <a:srgbClr val="404040"/>
                </a:solidFill>
                <a:latin typeface="Georgia" pitchFamily="18" charset="0"/>
              </a:rPr>
              <a:t>di</a:t>
            </a:r>
            <a:r>
              <a:rPr lang="en-US" sz="1600" dirty="0">
                <a:solidFill>
                  <a:srgbClr val="404040"/>
                </a:solidFill>
                <a:latin typeface="Georgia" pitchFamily="18" charset="0"/>
              </a:rPr>
              <a:t> </a:t>
            </a:r>
            <a:r>
              <a:rPr lang="en-US" sz="1600" dirty="0" err="1">
                <a:solidFill>
                  <a:srgbClr val="404040"/>
                </a:solidFill>
                <a:latin typeface="Georgia" pitchFamily="18" charset="0"/>
              </a:rPr>
              <a:t>un’area</a:t>
            </a:r>
            <a:r>
              <a:rPr lang="en-US" sz="1600" dirty="0">
                <a:solidFill>
                  <a:srgbClr val="404040"/>
                </a:solidFill>
                <a:latin typeface="Georgia" pitchFamily="18" charset="0"/>
              </a:rPr>
              <a:t> </a:t>
            </a:r>
            <a:r>
              <a:rPr lang="en-US" sz="1600" dirty="0" err="1">
                <a:solidFill>
                  <a:srgbClr val="404040"/>
                </a:solidFill>
                <a:latin typeface="Georgia" pitchFamily="18" charset="0"/>
              </a:rPr>
              <a:t>di</a:t>
            </a:r>
            <a:r>
              <a:rPr lang="en-US" sz="1600" dirty="0">
                <a:solidFill>
                  <a:srgbClr val="404040"/>
                </a:solidFill>
                <a:latin typeface="Georgia" pitchFamily="18" charset="0"/>
              </a:rPr>
              <a:t> </a:t>
            </a:r>
            <a:r>
              <a:rPr lang="en-US" sz="1600" dirty="0" err="1">
                <a:solidFill>
                  <a:srgbClr val="404040"/>
                </a:solidFill>
                <a:latin typeface="Georgia" pitchFamily="18" charset="0"/>
              </a:rPr>
              <a:t>lavoro</a:t>
            </a:r>
            <a:r>
              <a:rPr lang="en-US" sz="1600" dirty="0">
                <a:solidFill>
                  <a:srgbClr val="404040"/>
                </a:solidFill>
                <a:latin typeface="Georgia" pitchFamily="18" charset="0"/>
              </a:rPr>
              <a:t> </a:t>
            </a:r>
            <a:r>
              <a:rPr lang="en-US" sz="1600" dirty="0" err="1">
                <a:solidFill>
                  <a:srgbClr val="404040"/>
                </a:solidFill>
                <a:latin typeface="Georgia" pitchFamily="18" charset="0"/>
              </a:rPr>
              <a:t>privata</a:t>
            </a:r>
            <a:r>
              <a:rPr lang="en-US" sz="1600" dirty="0">
                <a:solidFill>
                  <a:srgbClr val="404040"/>
                </a:solidFill>
                <a:latin typeface="Georgia" pitchFamily="18" charset="0"/>
              </a:rPr>
              <a:t> e </a:t>
            </a:r>
            <a:r>
              <a:rPr lang="en-US" sz="1600" dirty="0" err="1">
                <a:solidFill>
                  <a:srgbClr val="404040"/>
                </a:solidFill>
                <a:latin typeface="Georgia" pitchFamily="18" charset="0"/>
              </a:rPr>
              <a:t>di</a:t>
            </a:r>
            <a:r>
              <a:rPr lang="en-US" sz="1600" dirty="0">
                <a:solidFill>
                  <a:srgbClr val="404040"/>
                </a:solidFill>
                <a:latin typeface="Georgia" pitchFamily="18" charset="0"/>
              </a:rPr>
              <a:t> </a:t>
            </a:r>
            <a:r>
              <a:rPr lang="en-US" sz="1600" dirty="0" err="1">
                <a:solidFill>
                  <a:srgbClr val="404040"/>
                </a:solidFill>
                <a:latin typeface="Georgia" pitchFamily="18" charset="0"/>
              </a:rPr>
              <a:t>un’area</a:t>
            </a:r>
            <a:r>
              <a:rPr lang="en-US" sz="1600" dirty="0">
                <a:solidFill>
                  <a:srgbClr val="404040"/>
                </a:solidFill>
                <a:latin typeface="Georgia" pitchFamily="18" charset="0"/>
              </a:rPr>
              <a:t> </a:t>
            </a:r>
            <a:r>
              <a:rPr lang="en-US" sz="1600" dirty="0" err="1">
                <a:solidFill>
                  <a:srgbClr val="404040"/>
                </a:solidFill>
                <a:latin typeface="Georgia" pitchFamily="18" charset="0"/>
              </a:rPr>
              <a:t>di</a:t>
            </a:r>
            <a:r>
              <a:rPr lang="en-US" sz="1600" dirty="0">
                <a:solidFill>
                  <a:srgbClr val="404040"/>
                </a:solidFill>
                <a:latin typeface="Georgia" pitchFamily="18" charset="0"/>
              </a:rPr>
              <a:t> </a:t>
            </a:r>
            <a:r>
              <a:rPr lang="en-US" sz="1600" dirty="0" err="1">
                <a:solidFill>
                  <a:srgbClr val="404040"/>
                </a:solidFill>
                <a:latin typeface="Georgia" pitchFamily="18" charset="0"/>
              </a:rPr>
              <a:t>lavoro</a:t>
            </a:r>
            <a:r>
              <a:rPr lang="en-US" sz="1600" dirty="0">
                <a:solidFill>
                  <a:srgbClr val="404040"/>
                </a:solidFill>
                <a:latin typeface="Georgia" pitchFamily="18" charset="0"/>
              </a:rPr>
              <a:t> </a:t>
            </a:r>
            <a:r>
              <a:rPr lang="en-US" sz="1600" dirty="0" err="1">
                <a:solidFill>
                  <a:srgbClr val="404040"/>
                </a:solidFill>
                <a:latin typeface="Georgia" pitchFamily="18" charset="0"/>
              </a:rPr>
              <a:t>comune</a:t>
            </a:r>
            <a:r>
              <a:rPr lang="en-US" sz="1600" dirty="0">
                <a:solidFill>
                  <a:srgbClr val="404040"/>
                </a:solidFill>
                <a:latin typeface="Georgia" pitchFamily="18" charset="0"/>
              </a:rPr>
              <a:t>. </a:t>
            </a:r>
            <a:r>
              <a:rPr lang="en-US" sz="1600" dirty="0" err="1">
                <a:solidFill>
                  <a:srgbClr val="404040"/>
                </a:solidFill>
                <a:latin typeface="Georgia" pitchFamily="18" charset="0"/>
              </a:rPr>
              <a:t>L’applicazione</a:t>
            </a:r>
            <a:r>
              <a:rPr lang="en-US" sz="1600" dirty="0">
                <a:solidFill>
                  <a:srgbClr val="404040"/>
                </a:solidFill>
                <a:latin typeface="Georgia" pitchFamily="18" charset="0"/>
              </a:rPr>
              <a:t> web ESABAC </a:t>
            </a:r>
            <a:r>
              <a:rPr lang="en-US" sz="1600" dirty="0" err="1">
                <a:solidFill>
                  <a:srgbClr val="404040"/>
                </a:solidFill>
                <a:latin typeface="Georgia" pitchFamily="18" charset="0"/>
              </a:rPr>
              <a:t>permette</a:t>
            </a:r>
            <a:r>
              <a:rPr lang="en-US" sz="1600" dirty="0">
                <a:solidFill>
                  <a:srgbClr val="404040"/>
                </a:solidFill>
                <a:latin typeface="Georgia" pitchFamily="18" charset="0"/>
              </a:rPr>
              <a:t> </a:t>
            </a:r>
            <a:r>
              <a:rPr lang="en-US" sz="1600" dirty="0" err="1">
                <a:solidFill>
                  <a:srgbClr val="404040"/>
                </a:solidFill>
                <a:latin typeface="Georgia" pitchFamily="18" charset="0"/>
              </a:rPr>
              <a:t>di</a:t>
            </a:r>
            <a:r>
              <a:rPr lang="en-US" sz="1600" dirty="0">
                <a:solidFill>
                  <a:srgbClr val="404040"/>
                </a:solidFill>
                <a:latin typeface="Georgia" pitchFamily="18" charset="0"/>
              </a:rPr>
              <a:t>  </a:t>
            </a:r>
            <a:r>
              <a:rPr lang="en-US" sz="1600" dirty="0" err="1">
                <a:solidFill>
                  <a:srgbClr val="404040"/>
                </a:solidFill>
                <a:latin typeface="Georgia" pitchFamily="18" charset="0"/>
              </a:rPr>
              <a:t>depositare</a:t>
            </a:r>
            <a:r>
              <a:rPr lang="en-US" sz="1600" dirty="0">
                <a:solidFill>
                  <a:srgbClr val="404040"/>
                </a:solidFill>
                <a:latin typeface="Georgia" pitchFamily="18" charset="0"/>
              </a:rPr>
              <a:t> </a:t>
            </a:r>
            <a:r>
              <a:rPr lang="en-US" sz="1600" dirty="0" err="1">
                <a:solidFill>
                  <a:srgbClr val="404040"/>
                </a:solidFill>
                <a:latin typeface="Georgia" pitchFamily="18" charset="0"/>
              </a:rPr>
              <a:t>i</a:t>
            </a:r>
            <a:r>
              <a:rPr lang="en-US" sz="1600" dirty="0">
                <a:solidFill>
                  <a:srgbClr val="404040"/>
                </a:solidFill>
                <a:latin typeface="Georgia" pitchFamily="18" charset="0"/>
              </a:rPr>
              <a:t> </a:t>
            </a:r>
            <a:r>
              <a:rPr lang="en-US" sz="1600" dirty="0" err="1">
                <a:solidFill>
                  <a:srgbClr val="404040"/>
                </a:solidFill>
                <a:latin typeface="Georgia" pitchFamily="18" charset="0"/>
              </a:rPr>
              <a:t>documenti</a:t>
            </a:r>
            <a:r>
              <a:rPr lang="en-US" sz="1600" dirty="0">
                <a:solidFill>
                  <a:srgbClr val="404040"/>
                </a:solidFill>
                <a:latin typeface="Georgia" pitchFamily="18" charset="0"/>
              </a:rPr>
              <a:t> in </a:t>
            </a:r>
            <a:r>
              <a:rPr lang="en-US" sz="1600" dirty="0" err="1">
                <a:solidFill>
                  <a:srgbClr val="404040"/>
                </a:solidFill>
                <a:latin typeface="Georgia" pitchFamily="18" charset="0"/>
              </a:rPr>
              <a:t>queste</a:t>
            </a:r>
            <a:r>
              <a:rPr lang="en-US" sz="1600" dirty="0">
                <a:solidFill>
                  <a:srgbClr val="404040"/>
                </a:solidFill>
                <a:latin typeface="Georgia" pitchFamily="18" charset="0"/>
              </a:rPr>
              <a:t> </a:t>
            </a:r>
            <a:r>
              <a:rPr lang="en-US" sz="1600" dirty="0" err="1">
                <a:solidFill>
                  <a:srgbClr val="404040"/>
                </a:solidFill>
                <a:latin typeface="Georgia" pitchFamily="18" charset="0"/>
              </a:rPr>
              <a:t>aree</a:t>
            </a:r>
            <a:r>
              <a:rPr lang="en-US" sz="1600" dirty="0">
                <a:solidFill>
                  <a:srgbClr val="404040"/>
                </a:solidFill>
                <a:latin typeface="Georgia" pitchFamily="18" charset="0"/>
              </a:rPr>
              <a:t>. </a:t>
            </a:r>
            <a:r>
              <a:rPr lang="en-US" sz="1600" b="1" dirty="0">
                <a:solidFill>
                  <a:srgbClr val="404040"/>
                </a:solidFill>
                <a:latin typeface="Georgia" pitchFamily="18" charset="0"/>
              </a:rPr>
              <a:t>Solo </a:t>
            </a:r>
            <a:r>
              <a:rPr lang="en-US" sz="1600" b="1" dirty="0" err="1">
                <a:solidFill>
                  <a:srgbClr val="404040"/>
                </a:solidFill>
                <a:latin typeface="Georgia" pitchFamily="18" charset="0"/>
              </a:rPr>
              <a:t>il</a:t>
            </a:r>
            <a:r>
              <a:rPr lang="en-US" sz="1600" b="1" dirty="0">
                <a:solidFill>
                  <a:srgbClr val="404040"/>
                </a:solidFill>
                <a:latin typeface="Georgia" pitchFamily="18" charset="0"/>
              </a:rPr>
              <a:t> </a:t>
            </a:r>
            <a:r>
              <a:rPr lang="en-US" sz="1600" b="1" dirty="0" err="1">
                <a:solidFill>
                  <a:srgbClr val="404040"/>
                </a:solidFill>
                <a:latin typeface="Georgia" pitchFamily="18" charset="0"/>
              </a:rPr>
              <a:t>rettorato</a:t>
            </a:r>
            <a:r>
              <a:rPr lang="en-US" sz="1600" b="1" dirty="0">
                <a:solidFill>
                  <a:srgbClr val="404040"/>
                </a:solidFill>
                <a:latin typeface="Georgia" pitchFamily="18" charset="0"/>
              </a:rPr>
              <a:t> </a:t>
            </a:r>
            <a:r>
              <a:rPr lang="en-US" sz="1600" b="1" dirty="0" err="1">
                <a:solidFill>
                  <a:srgbClr val="404040"/>
                </a:solidFill>
                <a:latin typeface="Georgia" pitchFamily="18" charset="0"/>
              </a:rPr>
              <a:t>di</a:t>
            </a:r>
            <a:r>
              <a:rPr lang="en-US" sz="1600" b="1" dirty="0">
                <a:solidFill>
                  <a:srgbClr val="404040"/>
                </a:solidFill>
                <a:latin typeface="Georgia" pitchFamily="18" charset="0"/>
              </a:rPr>
              <a:t> Nice  </a:t>
            </a:r>
            <a:r>
              <a:rPr lang="en-US" sz="1600" b="1" dirty="0" err="1">
                <a:solidFill>
                  <a:srgbClr val="404040"/>
                </a:solidFill>
                <a:latin typeface="Georgia" pitchFamily="18" charset="0"/>
              </a:rPr>
              <a:t>può</a:t>
            </a:r>
            <a:r>
              <a:rPr lang="en-US" sz="1600" b="1" dirty="0">
                <a:solidFill>
                  <a:srgbClr val="404040"/>
                </a:solidFill>
                <a:latin typeface="Georgia" pitchFamily="18" charset="0"/>
              </a:rPr>
              <a:t> </a:t>
            </a:r>
            <a:r>
              <a:rPr lang="en-US" sz="1600" b="1" dirty="0" err="1">
                <a:solidFill>
                  <a:srgbClr val="404040"/>
                </a:solidFill>
                <a:latin typeface="Georgia" pitchFamily="18" charset="0"/>
              </a:rPr>
              <a:t>accedere</a:t>
            </a:r>
            <a:r>
              <a:rPr lang="en-US" sz="1600" b="1" dirty="0">
                <a:solidFill>
                  <a:srgbClr val="404040"/>
                </a:solidFill>
                <a:latin typeface="Georgia" pitchFamily="18" charset="0"/>
              </a:rPr>
              <a:t> </a:t>
            </a:r>
            <a:r>
              <a:rPr lang="en-US" sz="1600" b="1" dirty="0" err="1">
                <a:solidFill>
                  <a:srgbClr val="404040"/>
                </a:solidFill>
                <a:latin typeface="Georgia" pitchFamily="18" charset="0"/>
              </a:rPr>
              <a:t>alle</a:t>
            </a:r>
            <a:r>
              <a:rPr lang="en-US" sz="1600" b="1" dirty="0">
                <a:solidFill>
                  <a:srgbClr val="404040"/>
                </a:solidFill>
                <a:latin typeface="Georgia" pitchFamily="18" charset="0"/>
              </a:rPr>
              <a:t> </a:t>
            </a:r>
            <a:r>
              <a:rPr lang="en-US" sz="1600" b="1" dirty="0" err="1">
                <a:solidFill>
                  <a:srgbClr val="404040"/>
                </a:solidFill>
                <a:latin typeface="Georgia" pitchFamily="18" charset="0"/>
              </a:rPr>
              <a:t>aree</a:t>
            </a:r>
            <a:r>
              <a:rPr lang="en-US" sz="1600" b="1" dirty="0">
                <a:solidFill>
                  <a:srgbClr val="404040"/>
                </a:solidFill>
                <a:latin typeface="Georgia" pitchFamily="18" charset="0"/>
              </a:rPr>
              <a:t> private </a:t>
            </a:r>
            <a:r>
              <a:rPr lang="en-US" sz="1600" b="1" dirty="0" err="1">
                <a:solidFill>
                  <a:srgbClr val="404040"/>
                </a:solidFill>
                <a:latin typeface="Georgia" pitchFamily="18" charset="0"/>
              </a:rPr>
              <a:t>delle</a:t>
            </a:r>
            <a:r>
              <a:rPr lang="en-US" sz="1600" b="1" dirty="0">
                <a:solidFill>
                  <a:srgbClr val="404040"/>
                </a:solidFill>
                <a:latin typeface="Georgia" pitchFamily="18" charset="0"/>
              </a:rPr>
              <a:t> </a:t>
            </a:r>
            <a:r>
              <a:rPr lang="en-US" sz="1600" b="1" dirty="0" err="1">
                <a:solidFill>
                  <a:srgbClr val="404040"/>
                </a:solidFill>
                <a:latin typeface="Georgia" pitchFamily="18" charset="0"/>
              </a:rPr>
              <a:t>scuole</a:t>
            </a:r>
            <a:r>
              <a:rPr lang="en-US" sz="1600" b="1" dirty="0">
                <a:solidFill>
                  <a:srgbClr val="404040"/>
                </a:solidFill>
                <a:latin typeface="Georgia" pitchFamily="18" charset="0"/>
              </a:rPr>
              <a:t> per </a:t>
            </a:r>
            <a:r>
              <a:rPr lang="en-US" sz="1600" b="1" dirty="0" err="1">
                <a:solidFill>
                  <a:srgbClr val="404040"/>
                </a:solidFill>
                <a:latin typeface="Georgia" pitchFamily="18" charset="0"/>
              </a:rPr>
              <a:t>scaricare</a:t>
            </a:r>
            <a:r>
              <a:rPr lang="en-US" sz="1600" b="1" dirty="0">
                <a:solidFill>
                  <a:srgbClr val="404040"/>
                </a:solidFill>
                <a:latin typeface="Georgia" pitchFamily="18" charset="0"/>
              </a:rPr>
              <a:t> e </a:t>
            </a:r>
            <a:r>
              <a:rPr lang="en-US" sz="1600" b="1" dirty="0" err="1">
                <a:solidFill>
                  <a:srgbClr val="404040"/>
                </a:solidFill>
                <a:latin typeface="Georgia" pitchFamily="18" charset="0"/>
              </a:rPr>
              <a:t>depositare</a:t>
            </a:r>
            <a:r>
              <a:rPr lang="en-US" sz="1600" b="1" dirty="0">
                <a:solidFill>
                  <a:srgbClr val="404040"/>
                </a:solidFill>
                <a:latin typeface="Georgia" pitchFamily="18" charset="0"/>
              </a:rPr>
              <a:t> </a:t>
            </a:r>
            <a:r>
              <a:rPr lang="en-US" sz="1600" b="1" dirty="0" err="1">
                <a:solidFill>
                  <a:srgbClr val="404040"/>
                </a:solidFill>
                <a:latin typeface="Georgia" pitchFamily="18" charset="0"/>
              </a:rPr>
              <a:t>i</a:t>
            </a:r>
            <a:r>
              <a:rPr lang="en-US" sz="1600" b="1" dirty="0">
                <a:solidFill>
                  <a:srgbClr val="404040"/>
                </a:solidFill>
                <a:latin typeface="Georgia" pitchFamily="18" charset="0"/>
              </a:rPr>
              <a:t> </a:t>
            </a:r>
            <a:r>
              <a:rPr lang="en-US" sz="1600" b="1" dirty="0" err="1">
                <a:solidFill>
                  <a:srgbClr val="404040"/>
                </a:solidFill>
                <a:latin typeface="Georgia" pitchFamily="18" charset="0"/>
              </a:rPr>
              <a:t>documenti</a:t>
            </a:r>
            <a:r>
              <a:rPr lang="en-US" sz="1600" b="1" dirty="0">
                <a:solidFill>
                  <a:srgbClr val="404040"/>
                </a:solidFill>
                <a:latin typeface="Georgia" pitchFamily="18" charset="0"/>
              </a:rPr>
              <a:t>.</a:t>
            </a:r>
          </a:p>
          <a:p>
            <a:pPr fontAlgn="base">
              <a:lnSpc>
                <a:spcPct val="150000"/>
              </a:lnSpc>
              <a:spcBef>
                <a:spcPct val="0"/>
              </a:spcBef>
              <a:spcAft>
                <a:spcPct val="0"/>
              </a:spcAft>
              <a:defRPr/>
            </a:pPr>
            <a:r>
              <a:rPr lang="en-US" sz="1600" dirty="0" err="1">
                <a:solidFill>
                  <a:srgbClr val="404040"/>
                </a:solidFill>
                <a:latin typeface="Georgia" pitchFamily="18" charset="0"/>
              </a:rPr>
              <a:t>L’applicazione</a:t>
            </a:r>
            <a:r>
              <a:rPr lang="en-US" sz="1600" dirty="0">
                <a:solidFill>
                  <a:srgbClr val="404040"/>
                </a:solidFill>
                <a:latin typeface="Georgia" pitchFamily="18" charset="0"/>
              </a:rPr>
              <a:t> </a:t>
            </a:r>
            <a:r>
              <a:rPr lang="en-US" sz="1600" dirty="0" err="1">
                <a:solidFill>
                  <a:srgbClr val="404040"/>
                </a:solidFill>
                <a:latin typeface="Georgia" pitchFamily="18" charset="0"/>
              </a:rPr>
              <a:t>indica</a:t>
            </a:r>
            <a:r>
              <a:rPr lang="en-US" sz="1600" dirty="0">
                <a:solidFill>
                  <a:srgbClr val="404040"/>
                </a:solidFill>
                <a:latin typeface="Georgia" pitchFamily="18" charset="0"/>
              </a:rPr>
              <a:t> chi ha </a:t>
            </a:r>
            <a:r>
              <a:rPr lang="en-US" sz="1600" dirty="0" err="1">
                <a:solidFill>
                  <a:srgbClr val="404040"/>
                </a:solidFill>
                <a:latin typeface="Georgia" pitchFamily="18" charset="0"/>
              </a:rPr>
              <a:t>depositato</a:t>
            </a:r>
            <a:r>
              <a:rPr lang="en-US" sz="1600" dirty="0">
                <a:solidFill>
                  <a:srgbClr val="404040"/>
                </a:solidFill>
                <a:latin typeface="Georgia" pitchFamily="18" charset="0"/>
              </a:rPr>
              <a:t> o </a:t>
            </a:r>
            <a:r>
              <a:rPr lang="en-US" sz="1600" dirty="0" err="1">
                <a:solidFill>
                  <a:srgbClr val="404040"/>
                </a:solidFill>
                <a:latin typeface="Georgia" pitchFamily="18" charset="0"/>
              </a:rPr>
              <a:t>modificato</a:t>
            </a:r>
            <a:r>
              <a:rPr lang="en-US" sz="1600" dirty="0">
                <a:solidFill>
                  <a:srgbClr val="404040"/>
                </a:solidFill>
                <a:latin typeface="Georgia" pitchFamily="18" charset="0"/>
              </a:rPr>
              <a:t> </a:t>
            </a:r>
            <a:r>
              <a:rPr lang="en-US" sz="1600" dirty="0" err="1">
                <a:solidFill>
                  <a:srgbClr val="404040"/>
                </a:solidFill>
                <a:latin typeface="Georgia" pitchFamily="18" charset="0"/>
              </a:rPr>
              <a:t>i</a:t>
            </a:r>
            <a:r>
              <a:rPr lang="en-US" sz="1600" dirty="0">
                <a:solidFill>
                  <a:srgbClr val="404040"/>
                </a:solidFill>
                <a:latin typeface="Georgia" pitchFamily="18" charset="0"/>
              </a:rPr>
              <a:t> </a:t>
            </a:r>
            <a:r>
              <a:rPr lang="en-US" sz="1600" dirty="0" err="1">
                <a:solidFill>
                  <a:srgbClr val="404040"/>
                </a:solidFill>
                <a:latin typeface="Georgia" pitchFamily="18" charset="0"/>
              </a:rPr>
              <a:t>documenti</a:t>
            </a:r>
            <a:r>
              <a:rPr lang="en-US" sz="1600" dirty="0">
                <a:solidFill>
                  <a:srgbClr val="404040"/>
                </a:solidFill>
                <a:latin typeface="Georgia" pitchFamily="18" charset="0"/>
              </a:rPr>
              <a:t>.</a:t>
            </a:r>
          </a:p>
        </p:txBody>
      </p:sp>
      <p:sp>
        <p:nvSpPr>
          <p:cNvPr id="10" name="Rectangle 28"/>
          <p:cNvSpPr/>
          <p:nvPr/>
        </p:nvSpPr>
        <p:spPr>
          <a:xfrm>
            <a:off x="930657" y="1196752"/>
            <a:ext cx="7201148" cy="1181198"/>
          </a:xfrm>
          <a:prstGeom prst="rect">
            <a:avLst/>
          </a:prstGeom>
          <a:solidFill>
            <a:srgbClr val="92D050"/>
          </a:solidFill>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r>
              <a:rPr lang="it-IT" dirty="0">
                <a:solidFill>
                  <a:srgbClr val="3333CC"/>
                </a:solidFill>
              </a:rPr>
              <a:t>Per connettersi all’applicazione web ESABAC andare all’indirizzo:</a:t>
            </a:r>
          </a:p>
          <a:p>
            <a:pPr algn="ctr" fontAlgn="base">
              <a:spcBef>
                <a:spcPct val="0"/>
              </a:spcBef>
              <a:spcAft>
                <a:spcPct val="0"/>
              </a:spcAft>
              <a:defRPr/>
            </a:pPr>
            <a:r>
              <a:rPr lang="it-IT" dirty="0">
                <a:solidFill>
                  <a:srgbClr val="FFFFFF"/>
                </a:solidFill>
              </a:rPr>
              <a:t>https://applications.eduscol.education.fr/esabac.php</a:t>
            </a:r>
            <a:endParaRPr lang="fr-FR" dirty="0">
              <a:solidFill>
                <a:srgbClr val="FFFFFF"/>
              </a:solidFill>
            </a:endParaRPr>
          </a:p>
        </p:txBody>
      </p:sp>
      <p:sp>
        <p:nvSpPr>
          <p:cNvPr id="2" name="Rectangle 8"/>
          <p:cNvSpPr/>
          <p:nvPr/>
        </p:nvSpPr>
        <p:spPr>
          <a:xfrm>
            <a:off x="4860030" y="2780928"/>
            <a:ext cx="3685481" cy="3785652"/>
          </a:xfrm>
          <a:prstGeom prst="rect">
            <a:avLst/>
          </a:prstGeom>
          <a:solidFill>
            <a:schemeClr val="bg1"/>
          </a:solidFill>
          <a:ln>
            <a:solidFill>
              <a:schemeClr val="accent6"/>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fontAlgn="base">
              <a:lnSpc>
                <a:spcPct val="150000"/>
              </a:lnSpc>
              <a:spcBef>
                <a:spcPct val="0"/>
              </a:spcBef>
              <a:spcAft>
                <a:spcPct val="0"/>
              </a:spcAft>
              <a:defRPr/>
            </a:pPr>
            <a:r>
              <a:rPr lang="en-US" sz="1600" b="1" dirty="0">
                <a:solidFill>
                  <a:srgbClr val="404040"/>
                </a:solidFill>
                <a:latin typeface="Georgia" pitchFamily="18" charset="0"/>
                <a:ea typeface="ＭＳ Ｐゴシック" pitchFamily="34" charset="-128"/>
              </a:rPr>
              <a:t>I </a:t>
            </a:r>
            <a:r>
              <a:rPr lang="en-US" sz="1600" b="1" dirty="0" err="1">
                <a:solidFill>
                  <a:srgbClr val="404040"/>
                </a:solidFill>
                <a:latin typeface="Georgia" pitchFamily="18" charset="0"/>
                <a:ea typeface="ＭＳ Ｐゴシック" pitchFamily="34" charset="-128"/>
              </a:rPr>
              <a:t>documenti</a:t>
            </a:r>
            <a:r>
              <a:rPr lang="en-US" sz="1600" b="1" dirty="0">
                <a:solidFill>
                  <a:srgbClr val="404040"/>
                </a:solidFill>
                <a:latin typeface="Georgia" pitchFamily="18" charset="0"/>
                <a:ea typeface="ＭＳ Ｐゴシック" pitchFamily="34" charset="-128"/>
              </a:rPr>
              <a:t> da </a:t>
            </a:r>
            <a:r>
              <a:rPr lang="en-US" sz="1600" b="1" dirty="0" err="1">
                <a:solidFill>
                  <a:srgbClr val="404040"/>
                </a:solidFill>
                <a:latin typeface="Georgia" pitchFamily="18" charset="0"/>
                <a:ea typeface="ＭＳ Ｐゴシック" pitchFamily="34" charset="-128"/>
              </a:rPr>
              <a:t>depositare</a:t>
            </a:r>
            <a:r>
              <a:rPr lang="en-US" sz="1600" b="1" dirty="0">
                <a:solidFill>
                  <a:srgbClr val="404040"/>
                </a:solidFill>
                <a:latin typeface="Georgia" pitchFamily="18" charset="0"/>
                <a:ea typeface="ＭＳ Ｐゴシック" pitchFamily="34" charset="-128"/>
              </a:rPr>
              <a:t> </a:t>
            </a:r>
            <a:r>
              <a:rPr lang="en-US" sz="1600" b="1" dirty="0" err="1">
                <a:solidFill>
                  <a:srgbClr val="404040"/>
                </a:solidFill>
                <a:latin typeface="Georgia" pitchFamily="18" charset="0"/>
                <a:ea typeface="ＭＳ Ｐゴシック" pitchFamily="34" charset="-128"/>
              </a:rPr>
              <a:t>sono</a:t>
            </a:r>
            <a:r>
              <a:rPr lang="en-US" sz="1600" b="1" dirty="0">
                <a:solidFill>
                  <a:srgbClr val="404040"/>
                </a:solidFill>
                <a:latin typeface="Georgia" pitchFamily="18" charset="0"/>
                <a:ea typeface="ＭＳ Ｐゴシック" pitchFamily="34" charset="-128"/>
              </a:rPr>
              <a:t> </a:t>
            </a:r>
            <a:r>
              <a:rPr lang="en-US" sz="1600" b="1" dirty="0" err="1">
                <a:solidFill>
                  <a:srgbClr val="404040"/>
                </a:solidFill>
                <a:latin typeface="Georgia" pitchFamily="18" charset="0"/>
                <a:ea typeface="ＭＳ Ｐゴシック" pitchFamily="34" charset="-128"/>
              </a:rPr>
              <a:t>quelli</a:t>
            </a:r>
            <a:r>
              <a:rPr lang="en-US" sz="1600" b="1" dirty="0">
                <a:solidFill>
                  <a:srgbClr val="404040"/>
                </a:solidFill>
                <a:latin typeface="Georgia" pitchFamily="18" charset="0"/>
                <a:ea typeface="ＭＳ Ｐゴシック" pitchFamily="34" charset="-128"/>
              </a:rPr>
              <a:t> </a:t>
            </a:r>
            <a:r>
              <a:rPr lang="en-US" sz="1600" b="1" dirty="0" err="1">
                <a:solidFill>
                  <a:srgbClr val="404040"/>
                </a:solidFill>
                <a:latin typeface="Georgia" pitchFamily="18" charset="0"/>
                <a:ea typeface="ＭＳ Ｐゴシック" pitchFamily="34" charset="-128"/>
              </a:rPr>
              <a:t>che</a:t>
            </a:r>
            <a:r>
              <a:rPr lang="en-US" sz="1600" b="1" dirty="0">
                <a:solidFill>
                  <a:srgbClr val="404040"/>
                </a:solidFill>
                <a:latin typeface="Georgia" pitchFamily="18" charset="0"/>
                <a:ea typeface="ＭＳ Ｐゴシック" pitchFamily="34" charset="-128"/>
              </a:rPr>
              <a:t> </a:t>
            </a:r>
            <a:r>
              <a:rPr lang="en-US" sz="1600" b="1" dirty="0" err="1">
                <a:solidFill>
                  <a:srgbClr val="404040"/>
                </a:solidFill>
                <a:latin typeface="Georgia" pitchFamily="18" charset="0"/>
                <a:ea typeface="ＭＳ Ｐゴシック" pitchFamily="34" charset="-128"/>
              </a:rPr>
              <a:t>annualmente</a:t>
            </a:r>
            <a:r>
              <a:rPr lang="en-US" sz="1600" b="1" dirty="0">
                <a:solidFill>
                  <a:srgbClr val="404040"/>
                </a:solidFill>
                <a:latin typeface="Georgia" pitchFamily="18" charset="0"/>
                <a:ea typeface="ＭＳ Ｐゴシック" pitchFamily="34" charset="-128"/>
              </a:rPr>
              <a:t> </a:t>
            </a:r>
            <a:r>
              <a:rPr lang="en-US" sz="1600" b="1" dirty="0" err="1">
                <a:solidFill>
                  <a:srgbClr val="404040"/>
                </a:solidFill>
                <a:latin typeface="Georgia" pitchFamily="18" charset="0"/>
                <a:ea typeface="ＭＳ Ｐゴシック" pitchFamily="34" charset="-128"/>
              </a:rPr>
              <a:t>il</a:t>
            </a:r>
            <a:r>
              <a:rPr lang="en-US" sz="1600" b="1" dirty="0">
                <a:solidFill>
                  <a:srgbClr val="404040"/>
                </a:solidFill>
                <a:latin typeface="Georgia" pitchFamily="18" charset="0"/>
                <a:ea typeface="ＭＳ Ｐゴシック" pitchFamily="34" charset="-128"/>
              </a:rPr>
              <a:t> MIUR </a:t>
            </a:r>
            <a:r>
              <a:rPr lang="en-US" sz="1600" b="1" dirty="0" err="1">
                <a:solidFill>
                  <a:srgbClr val="404040"/>
                </a:solidFill>
                <a:latin typeface="Georgia" pitchFamily="18" charset="0"/>
                <a:ea typeface="ＭＳ Ｐゴシック" pitchFamily="34" charset="-128"/>
              </a:rPr>
              <a:t>invia</a:t>
            </a:r>
            <a:r>
              <a:rPr lang="en-US" sz="1600" b="1" dirty="0">
                <a:solidFill>
                  <a:srgbClr val="404040"/>
                </a:solidFill>
                <a:latin typeface="Georgia" pitchFamily="18" charset="0"/>
                <a:ea typeface="ＭＳ Ｐゴシック" pitchFamily="34" charset="-128"/>
              </a:rPr>
              <a:t> </a:t>
            </a:r>
            <a:r>
              <a:rPr lang="en-US" sz="1600" b="1" dirty="0" err="1">
                <a:solidFill>
                  <a:srgbClr val="404040"/>
                </a:solidFill>
                <a:latin typeface="Georgia" pitchFamily="18" charset="0"/>
                <a:ea typeface="ＭＳ Ｐゴシック" pitchFamily="34" charset="-128"/>
              </a:rPr>
              <a:t>alle</a:t>
            </a:r>
            <a:r>
              <a:rPr lang="en-US" sz="1600" b="1" dirty="0">
                <a:solidFill>
                  <a:srgbClr val="404040"/>
                </a:solidFill>
                <a:latin typeface="Georgia" pitchFamily="18" charset="0"/>
                <a:ea typeface="ＭＳ Ｐゴシック" pitchFamily="34" charset="-128"/>
              </a:rPr>
              <a:t> </a:t>
            </a:r>
            <a:r>
              <a:rPr lang="en-US" sz="1600" b="1" dirty="0" err="1">
                <a:solidFill>
                  <a:srgbClr val="404040"/>
                </a:solidFill>
                <a:latin typeface="Georgia" pitchFamily="18" charset="0"/>
                <a:ea typeface="ＭＳ Ｐゴシック" pitchFamily="34" charset="-128"/>
              </a:rPr>
              <a:t>scuole</a:t>
            </a:r>
            <a:r>
              <a:rPr lang="en-US" sz="1600" b="1" dirty="0">
                <a:solidFill>
                  <a:srgbClr val="404040"/>
                </a:solidFill>
                <a:latin typeface="Georgia" pitchFamily="18" charset="0"/>
                <a:ea typeface="ＭＳ Ｐゴシック" pitchFamily="34" charset="-128"/>
              </a:rPr>
              <a:t> ESABAC </a:t>
            </a:r>
            <a:endParaRPr lang="en-US" sz="1600" b="1" dirty="0" smtClean="0">
              <a:solidFill>
                <a:srgbClr val="404040"/>
              </a:solidFill>
              <a:latin typeface="Georgia" pitchFamily="18" charset="0"/>
              <a:ea typeface="ＭＳ Ｐゴシック" pitchFamily="34" charset="-128"/>
            </a:endParaRPr>
          </a:p>
          <a:p>
            <a:pPr fontAlgn="base">
              <a:lnSpc>
                <a:spcPct val="150000"/>
              </a:lnSpc>
              <a:spcBef>
                <a:spcPct val="0"/>
              </a:spcBef>
              <a:spcAft>
                <a:spcPct val="0"/>
              </a:spcAft>
              <a:defRPr/>
            </a:pPr>
            <a:r>
              <a:rPr lang="en-US" sz="1600" dirty="0" smtClean="0">
                <a:solidFill>
                  <a:srgbClr val="404040"/>
                </a:solidFill>
                <a:latin typeface="Georgia" pitchFamily="18" charset="0"/>
                <a:ea typeface="ＭＳ Ｐゴシック" pitchFamily="34" charset="-128"/>
              </a:rPr>
              <a:t>(</a:t>
            </a:r>
            <a:r>
              <a:rPr lang="en-US" sz="1600" dirty="0" err="1">
                <a:solidFill>
                  <a:srgbClr val="404040"/>
                </a:solidFill>
                <a:latin typeface="Georgia" pitchFamily="18" charset="0"/>
                <a:ea typeface="ＭＳ Ｐゴシック" pitchFamily="34" charset="-128"/>
              </a:rPr>
              <a:t>foglio</a:t>
            </a:r>
            <a:r>
              <a:rPr lang="en-US" sz="1600" dirty="0">
                <a:solidFill>
                  <a:srgbClr val="404040"/>
                </a:solidFill>
                <a:latin typeface="Georgia" pitchFamily="18" charset="0"/>
                <a:ea typeface="ＭＳ Ｐゴシック" pitchFamily="34" charset="-128"/>
              </a:rPr>
              <a:t> excel con </a:t>
            </a:r>
            <a:r>
              <a:rPr lang="en-US" sz="1600" dirty="0" err="1">
                <a:solidFill>
                  <a:srgbClr val="404040"/>
                </a:solidFill>
                <a:latin typeface="Georgia" pitchFamily="18" charset="0"/>
                <a:ea typeface="ＭＳ Ｐゴシック" pitchFamily="34" charset="-128"/>
              </a:rPr>
              <a:t>tutti</a:t>
            </a:r>
            <a:r>
              <a:rPr lang="en-US" sz="1600" dirty="0">
                <a:solidFill>
                  <a:srgbClr val="404040"/>
                </a:solidFill>
                <a:latin typeface="Georgia" pitchFamily="18" charset="0"/>
                <a:ea typeface="ＭＳ Ｐゴシック" pitchFamily="34" charset="-128"/>
              </a:rPr>
              <a:t> </a:t>
            </a:r>
            <a:r>
              <a:rPr lang="en-US" sz="1600" dirty="0" err="1">
                <a:solidFill>
                  <a:srgbClr val="404040"/>
                </a:solidFill>
                <a:latin typeface="Georgia" pitchFamily="18" charset="0"/>
                <a:ea typeface="ＭＳ Ｐゴシック" pitchFamily="34" charset="-128"/>
              </a:rPr>
              <a:t>i</a:t>
            </a:r>
            <a:r>
              <a:rPr lang="en-US" sz="1600" dirty="0">
                <a:solidFill>
                  <a:srgbClr val="404040"/>
                </a:solidFill>
                <a:latin typeface="Georgia" pitchFamily="18" charset="0"/>
                <a:ea typeface="ＭＳ Ｐゴシック" pitchFamily="34" charset="-128"/>
              </a:rPr>
              <a:t> </a:t>
            </a:r>
            <a:r>
              <a:rPr lang="en-US" sz="1600" dirty="0" err="1">
                <a:solidFill>
                  <a:srgbClr val="404040"/>
                </a:solidFill>
                <a:latin typeface="Georgia" pitchFamily="18" charset="0"/>
                <a:ea typeface="ＭＳ Ｐゴシック" pitchFamily="34" charset="-128"/>
              </a:rPr>
              <a:t>dati</a:t>
            </a:r>
            <a:r>
              <a:rPr lang="en-US" sz="1600" dirty="0">
                <a:solidFill>
                  <a:srgbClr val="404040"/>
                </a:solidFill>
                <a:latin typeface="Georgia" pitchFamily="18" charset="0"/>
                <a:ea typeface="ＭＳ Ｐゴシック" pitchFamily="34" charset="-128"/>
              </a:rPr>
              <a:t> e </a:t>
            </a:r>
            <a:r>
              <a:rPr lang="en-US" sz="1600" dirty="0" err="1">
                <a:solidFill>
                  <a:srgbClr val="404040"/>
                </a:solidFill>
                <a:latin typeface="Georgia" pitchFamily="18" charset="0"/>
                <a:ea typeface="ＭＳ Ｐゴシック" pitchFamily="34" charset="-128"/>
              </a:rPr>
              <a:t>Annexe</a:t>
            </a:r>
            <a:r>
              <a:rPr lang="en-US" sz="1600" dirty="0">
                <a:solidFill>
                  <a:srgbClr val="404040"/>
                </a:solidFill>
                <a:latin typeface="Georgia" pitchFamily="18" charset="0"/>
                <a:ea typeface="ＭＳ Ｐゴシック" pitchFamily="34" charset="-128"/>
              </a:rPr>
              <a:t> 4 </a:t>
            </a:r>
            <a:r>
              <a:rPr lang="en-US" sz="1600" dirty="0" smtClean="0">
                <a:solidFill>
                  <a:srgbClr val="404040"/>
                </a:solidFill>
                <a:latin typeface="Georgia" pitchFamily="18" charset="0"/>
                <a:ea typeface="ＭＳ Ｐゴシック" pitchFamily="34" charset="-128"/>
              </a:rPr>
              <a:t> -</a:t>
            </a:r>
            <a:r>
              <a:rPr lang="en-US" sz="1600" dirty="0" err="1" smtClean="0">
                <a:solidFill>
                  <a:srgbClr val="404040"/>
                </a:solidFill>
                <a:latin typeface="Georgia" pitchFamily="18" charset="0"/>
                <a:ea typeface="ＭＳ Ｐゴシック" pitchFamily="34" charset="-128"/>
              </a:rPr>
              <a:t>Attestato</a:t>
            </a:r>
            <a:r>
              <a:rPr lang="en-US" sz="1600" dirty="0" smtClean="0">
                <a:solidFill>
                  <a:srgbClr val="404040"/>
                </a:solidFill>
                <a:latin typeface="Georgia" pitchFamily="18" charset="0"/>
                <a:ea typeface="ＭＳ Ｐゴシック" pitchFamily="34" charset="-128"/>
              </a:rPr>
              <a:t> </a:t>
            </a:r>
            <a:r>
              <a:rPr lang="en-US" sz="1600" dirty="0">
                <a:solidFill>
                  <a:srgbClr val="404040"/>
                </a:solidFill>
                <a:latin typeface="Georgia" pitchFamily="18" charset="0"/>
                <a:ea typeface="ＭＳ Ｐゴシック" pitchFamily="34" charset="-128"/>
              </a:rPr>
              <a:t>di </a:t>
            </a:r>
            <a:r>
              <a:rPr lang="en-US" sz="1600" dirty="0" err="1">
                <a:solidFill>
                  <a:srgbClr val="404040"/>
                </a:solidFill>
                <a:latin typeface="Georgia" pitchFamily="18" charset="0"/>
                <a:ea typeface="ＭＳ Ｐゴシック" pitchFamily="34" charset="-128"/>
              </a:rPr>
              <a:t>superamento</a:t>
            </a:r>
            <a:r>
              <a:rPr lang="en-US" sz="1600" dirty="0">
                <a:solidFill>
                  <a:srgbClr val="404040"/>
                </a:solidFill>
                <a:latin typeface="Georgia" pitchFamily="18" charset="0"/>
                <a:ea typeface="ＭＳ Ｐゴシック" pitchFamily="34" charset="-128"/>
              </a:rPr>
              <a:t> - </a:t>
            </a:r>
            <a:r>
              <a:rPr lang="en-US" sz="1600" dirty="0" err="1">
                <a:solidFill>
                  <a:srgbClr val="404040"/>
                </a:solidFill>
                <a:latin typeface="Georgia" pitchFamily="18" charset="0"/>
                <a:ea typeface="ＭＳ Ｐゴシック" pitchFamily="34" charset="-128"/>
              </a:rPr>
              <a:t>compilato</a:t>
            </a:r>
            <a:r>
              <a:rPr lang="en-US" sz="1600" dirty="0">
                <a:solidFill>
                  <a:srgbClr val="404040"/>
                </a:solidFill>
                <a:latin typeface="Georgia" pitchFamily="18" charset="0"/>
                <a:ea typeface="ＭＳ Ｐゴシック" pitchFamily="34" charset="-128"/>
              </a:rPr>
              <a:t> in </a:t>
            </a:r>
            <a:r>
              <a:rPr lang="en-US" sz="1600" dirty="0" err="1">
                <a:solidFill>
                  <a:srgbClr val="404040"/>
                </a:solidFill>
                <a:latin typeface="Georgia" pitchFamily="18" charset="0"/>
                <a:ea typeface="ＭＳ Ｐゴシック" pitchFamily="34" charset="-128"/>
              </a:rPr>
              <a:t>stampa</a:t>
            </a:r>
            <a:r>
              <a:rPr lang="en-US" sz="1600" dirty="0">
                <a:solidFill>
                  <a:srgbClr val="404040"/>
                </a:solidFill>
                <a:latin typeface="Georgia" pitchFamily="18" charset="0"/>
                <a:ea typeface="ＭＳ Ｐゴシック" pitchFamily="34" charset="-128"/>
              </a:rPr>
              <a:t> </a:t>
            </a:r>
            <a:r>
              <a:rPr lang="en-US" sz="1600" dirty="0" err="1">
                <a:solidFill>
                  <a:srgbClr val="404040"/>
                </a:solidFill>
                <a:latin typeface="Georgia" pitchFamily="18" charset="0"/>
                <a:ea typeface="ＭＳ Ｐゴシック" pitchFamily="34" charset="-128"/>
              </a:rPr>
              <a:t>unione</a:t>
            </a:r>
            <a:r>
              <a:rPr lang="en-US" sz="1600" dirty="0" smtClean="0">
                <a:solidFill>
                  <a:srgbClr val="404040"/>
                </a:solidFill>
                <a:latin typeface="Georgia" pitchFamily="18" charset="0"/>
                <a:ea typeface="ＭＳ Ｐゴシック" pitchFamily="34" charset="-128"/>
              </a:rPr>
              <a:t>)</a:t>
            </a:r>
          </a:p>
          <a:p>
            <a:pPr fontAlgn="base">
              <a:lnSpc>
                <a:spcPct val="150000"/>
              </a:lnSpc>
              <a:spcBef>
                <a:spcPct val="0"/>
              </a:spcBef>
              <a:spcAft>
                <a:spcPct val="0"/>
              </a:spcAft>
              <a:defRPr/>
            </a:pPr>
            <a:endParaRPr lang="en-US" sz="1600" dirty="0">
              <a:solidFill>
                <a:srgbClr val="404040"/>
              </a:solidFill>
              <a:latin typeface="Georgia" pitchFamily="18" charset="0"/>
              <a:ea typeface="ＭＳ Ｐゴシック" pitchFamily="34" charset="-128"/>
            </a:endParaRPr>
          </a:p>
          <a:p>
            <a:pPr fontAlgn="base">
              <a:lnSpc>
                <a:spcPct val="150000"/>
              </a:lnSpc>
              <a:spcBef>
                <a:spcPct val="0"/>
              </a:spcBef>
              <a:spcAft>
                <a:spcPct val="0"/>
              </a:spcAft>
              <a:defRPr/>
            </a:pPr>
            <a:endParaRPr lang="en-US" sz="1600" dirty="0" smtClean="0">
              <a:solidFill>
                <a:srgbClr val="404040"/>
              </a:solidFill>
              <a:latin typeface="Georgia" pitchFamily="18" charset="0"/>
              <a:ea typeface="ＭＳ Ｐゴシック" pitchFamily="34" charset="-128"/>
            </a:endParaRPr>
          </a:p>
          <a:p>
            <a:pPr fontAlgn="base">
              <a:lnSpc>
                <a:spcPct val="150000"/>
              </a:lnSpc>
              <a:spcBef>
                <a:spcPct val="0"/>
              </a:spcBef>
              <a:spcAft>
                <a:spcPct val="0"/>
              </a:spcAft>
              <a:defRPr/>
            </a:pPr>
            <a:endParaRPr lang="en-US" sz="1600" dirty="0" smtClean="0">
              <a:solidFill>
                <a:srgbClr val="404040"/>
              </a:solidFill>
              <a:latin typeface="Georgia" pitchFamily="18" charset="0"/>
              <a:ea typeface="ＭＳ Ｐゴシック" pitchFamily="34" charset="-128"/>
            </a:endParaRPr>
          </a:p>
          <a:p>
            <a:pPr fontAlgn="base">
              <a:lnSpc>
                <a:spcPct val="150000"/>
              </a:lnSpc>
              <a:spcBef>
                <a:spcPct val="0"/>
              </a:spcBef>
              <a:spcAft>
                <a:spcPct val="0"/>
              </a:spcAft>
              <a:defRPr/>
            </a:pPr>
            <a:endParaRPr lang="en-US" sz="1600" dirty="0">
              <a:solidFill>
                <a:srgbClr val="404040"/>
              </a:solidFill>
              <a:latin typeface="Georgia" pitchFamily="18" charset="0"/>
              <a:ea typeface="ＭＳ Ｐゴシック" pitchFamily="34" charset="-128"/>
            </a:endParaRPr>
          </a:p>
        </p:txBody>
      </p:sp>
    </p:spTree>
    <p:extLst>
      <p:ext uri="{BB962C8B-B14F-4D97-AF65-F5344CB8AC3E}">
        <p14:creationId xmlns:p14="http://schemas.microsoft.com/office/powerpoint/2010/main" val="129834865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ox(in)">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Image 19" descr="IDENTIFICATIO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41438"/>
            <a:ext cx="9144000" cy="482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228430" y="127891"/>
            <a:ext cx="5281271" cy="646331"/>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fontAlgn="auto">
              <a:spcBef>
                <a:spcPts val="0"/>
              </a:spcBef>
              <a:spcAft>
                <a:spcPts val="0"/>
              </a:spcAft>
              <a:defRPr/>
            </a:pPr>
            <a:r>
              <a:rPr lang="it-IT" sz="3600" dirty="0"/>
              <a:t>Applicazioni Web</a:t>
            </a:r>
            <a:endParaRPr lang="en-US" sz="3600" dirty="0">
              <a:latin typeface="Franchise Bold"/>
              <a:cs typeface="Franchise Bold"/>
            </a:endParaRPr>
          </a:p>
        </p:txBody>
      </p:sp>
      <p:grpSp>
        <p:nvGrpSpPr>
          <p:cNvPr id="18438" name="Group 19"/>
          <p:cNvGrpSpPr>
            <a:grpSpLocks/>
          </p:cNvGrpSpPr>
          <p:nvPr/>
        </p:nvGrpSpPr>
        <p:grpSpPr bwMode="auto">
          <a:xfrm>
            <a:off x="0" y="5686425"/>
            <a:ext cx="9144000" cy="357188"/>
            <a:chOff x="0" y="5685709"/>
            <a:chExt cx="9143999" cy="357617"/>
          </a:xfrm>
        </p:grpSpPr>
        <p:pic>
          <p:nvPicPr>
            <p:cNvPr id="18444" name="Picture 20" descr="nav-back.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685709"/>
              <a:ext cx="464427" cy="350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5" name="Picture 21" descr="nav-forward.png">
              <a:hlinkClick r:id="" action="ppaction://hlinkshowjump?jump=nextslide"/>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692358" y="5695186"/>
              <a:ext cx="451641" cy="348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439" name="Espace réservé du pied de page 2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125000"/>
              </a:lnSpc>
              <a:spcBef>
                <a:spcPct val="20000"/>
              </a:spcBef>
              <a:buClr>
                <a:schemeClr val="bg2"/>
              </a:buClr>
              <a:buChar char="•"/>
              <a:defRPr sz="3200">
                <a:solidFill>
                  <a:srgbClr val="284C6A"/>
                </a:solidFill>
                <a:latin typeface="Trebuchet MS" pitchFamily="34" charset="0"/>
                <a:ea typeface="ＭＳ Ｐゴシック" pitchFamily="34" charset="-128"/>
              </a:defRPr>
            </a:lvl1pPr>
            <a:lvl2pPr marL="742950" indent="-285750" eaLnBrk="0" hangingPunct="0">
              <a:spcBef>
                <a:spcPct val="20000"/>
              </a:spcBef>
              <a:buFont typeface="Trebuchet MS" pitchFamily="34" charset="0"/>
              <a:buChar char="−"/>
              <a:defRPr sz="2800">
                <a:solidFill>
                  <a:schemeClr val="tx1"/>
                </a:solidFill>
                <a:latin typeface="Trebuchet MS" pitchFamily="34" charset="0"/>
                <a:ea typeface="ＭＳ Ｐゴシック" pitchFamily="34" charset="-128"/>
              </a:defRPr>
            </a:lvl2pPr>
            <a:lvl3pPr marL="1143000" indent="-228600" eaLnBrk="0" hangingPunct="0">
              <a:spcBef>
                <a:spcPct val="20000"/>
              </a:spcBef>
              <a:buChar char="•"/>
              <a:defRPr sz="2400">
                <a:solidFill>
                  <a:schemeClr val="tx1"/>
                </a:solidFill>
                <a:latin typeface="Trebuchet MS" pitchFamily="34" charset="0"/>
                <a:ea typeface="ＭＳ Ｐゴシック" pitchFamily="34" charset="-128"/>
              </a:defRPr>
            </a:lvl3pPr>
            <a:lvl4pPr marL="1600200" indent="-228600" eaLnBrk="0" hangingPunct="0">
              <a:spcBef>
                <a:spcPct val="20000"/>
              </a:spcBef>
              <a:buFont typeface="Trebuchet MS" pitchFamily="34" charset="0"/>
              <a:buChar char="−"/>
              <a:defRPr sz="2000">
                <a:solidFill>
                  <a:schemeClr val="tx1"/>
                </a:solidFill>
                <a:latin typeface="Trebuchet MS" pitchFamily="34" charset="0"/>
                <a:ea typeface="ＭＳ Ｐゴシック" pitchFamily="34" charset="-128"/>
              </a:defRPr>
            </a:lvl4pPr>
            <a:lvl5pPr marL="2057400" indent="-228600" eaLnBrk="0" hangingPunct="0">
              <a:spcBef>
                <a:spcPct val="20000"/>
              </a:spcBef>
              <a:buChar char="•"/>
              <a:defRPr sz="2000">
                <a:solidFill>
                  <a:schemeClr val="tx1"/>
                </a:solidFill>
                <a:latin typeface="Trebuchet MS"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rebuchet MS" pitchFamily="34" charset="0"/>
                <a:ea typeface="ＭＳ Ｐゴシック" pitchFamily="34" charset="-128"/>
              </a:defRPr>
            </a:lvl9pPr>
          </a:lstStyle>
          <a:p>
            <a:pPr eaLnBrk="1" hangingPunct="1">
              <a:lnSpc>
                <a:spcPct val="100000"/>
              </a:lnSpc>
              <a:spcBef>
                <a:spcPct val="0"/>
              </a:spcBef>
              <a:buClrTx/>
              <a:buFontTx/>
              <a:buNone/>
            </a:pPr>
            <a:endParaRPr lang="it-IT" altLang="it-IT" sz="1000" smtClean="0">
              <a:solidFill>
                <a:schemeClr val="tx1"/>
              </a:solidFill>
            </a:endParaRPr>
          </a:p>
        </p:txBody>
      </p:sp>
      <p:cxnSp>
        <p:nvCxnSpPr>
          <p:cNvPr id="31" name="Connecteur droit avec flèche 30"/>
          <p:cNvCxnSpPr/>
          <p:nvPr/>
        </p:nvCxnSpPr>
        <p:spPr>
          <a:xfrm>
            <a:off x="6477000" y="2819400"/>
            <a:ext cx="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5427663" y="2420938"/>
            <a:ext cx="3524250" cy="100965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it-IT" dirty="0">
                <a:solidFill>
                  <a:schemeClr val="accent2"/>
                </a:solidFill>
              </a:rPr>
              <a:t>Mettere </a:t>
            </a:r>
            <a:r>
              <a:rPr lang="it-IT" dirty="0" err="1">
                <a:solidFill>
                  <a:schemeClr val="accent2"/>
                </a:solidFill>
              </a:rPr>
              <a:t>l’user</a:t>
            </a:r>
            <a:r>
              <a:rPr lang="it-IT" dirty="0">
                <a:solidFill>
                  <a:schemeClr val="accent2"/>
                </a:solidFill>
              </a:rPr>
              <a:t> id e la password che si riceverà dal MIUR</a:t>
            </a:r>
            <a:endParaRPr lang="fr-FR" dirty="0">
              <a:solidFill>
                <a:schemeClr val="accent2"/>
              </a:solidFill>
            </a:endParaRPr>
          </a:p>
        </p:txBody>
      </p:sp>
      <p:cxnSp>
        <p:nvCxnSpPr>
          <p:cNvPr id="28" name="Connecteur droit avec flèche 27"/>
          <p:cNvCxnSpPr/>
          <p:nvPr/>
        </p:nvCxnSpPr>
        <p:spPr>
          <a:xfrm flipH="1">
            <a:off x="3532188" y="2565400"/>
            <a:ext cx="19780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2" name="Connecteur droit avec flèche 41"/>
          <p:cNvCxnSpPr/>
          <p:nvPr/>
        </p:nvCxnSpPr>
        <p:spPr>
          <a:xfrm flipH="1">
            <a:off x="3451225" y="3111500"/>
            <a:ext cx="183515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24893784"/>
      </p:ext>
    </p:extLst>
  </p:cSld>
  <p:clrMapOvr>
    <a:masterClrMapping/>
  </p:clrMapOvr>
  <mc:AlternateContent xmlns:mc="http://schemas.openxmlformats.org/markup-compatibility/2006" xmlns:p14="http://schemas.microsoft.com/office/powerpoint/2010/main">
    <mc:Choice Requires="p14">
      <p:transition spd="slow" p14:dur="2000" advTm="13000"/>
    </mc:Choice>
    <mc:Fallback xmlns="">
      <p:transition spd="slow" advTm="1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par>
                          <p:cTn id="13" fill="hold" nodeType="afterGroup">
                            <p:stCondLst>
                              <p:cond delay="500"/>
                            </p:stCondLst>
                            <p:childTnLst>
                              <p:par>
                                <p:cTn id="14" presetID="6" presetClass="emph" presetSubtype="0" fill="hold" nodeType="afterEffect">
                                  <p:stCondLst>
                                    <p:cond delay="0"/>
                                  </p:stCondLst>
                                  <p:childTnLst>
                                    <p:animScale>
                                      <p:cBhvr>
                                        <p:cTn id="15" dur="2000" fill="hold"/>
                                        <p:tgtEl>
                                          <p:spTgt spid="28"/>
                                        </p:tgtEl>
                                      </p:cBhvr>
                                      <p:by x="150000" y="150000"/>
                                    </p:animScale>
                                  </p:childTnLst>
                                </p:cTn>
                              </p:par>
                            </p:childTnLst>
                          </p:cTn>
                        </p:par>
                        <p:par>
                          <p:cTn id="16" fill="hold" nodeType="afterGroup">
                            <p:stCondLst>
                              <p:cond delay="2500"/>
                            </p:stCondLst>
                            <p:childTnLst>
                              <p:par>
                                <p:cTn id="17" presetID="6" presetClass="emph" presetSubtype="0" fill="hold" nodeType="afterEffect">
                                  <p:stCondLst>
                                    <p:cond delay="0"/>
                                  </p:stCondLst>
                                  <p:childTnLst>
                                    <p:animScale>
                                      <p:cBhvr>
                                        <p:cTn id="18" dur="2000" fill="hold"/>
                                        <p:tgtEl>
                                          <p:spTgt spid="28"/>
                                        </p:tgtEl>
                                      </p:cBhvr>
                                      <p:by x="150000" y="150000"/>
                                    </p:animScale>
                                  </p:childTnLst>
                                </p:cTn>
                              </p:par>
                            </p:childTnLst>
                          </p:cTn>
                        </p:par>
                        <p:par>
                          <p:cTn id="19" fill="hold" nodeType="afterGroup">
                            <p:stCondLst>
                              <p:cond delay="4500"/>
                            </p:stCondLst>
                            <p:childTnLst>
                              <p:par>
                                <p:cTn id="20" presetID="4" presetClass="entr" presetSubtype="16"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ox(in)">
                                      <p:cBhvr>
                                        <p:cTn id="22" dur="500"/>
                                        <p:tgtEl>
                                          <p:spTgt spid="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1"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ox(in)">
                                      <p:cBhvr>
                                        <p:cTn id="27" dur="500"/>
                                        <p:tgtEl>
                                          <p:spTgt spid="2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box(in)">
                                      <p:cBhvr>
                                        <p:cTn id="32" dur="500"/>
                                        <p:tgtEl>
                                          <p:spTgt spid="4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6" presetClass="emph" presetSubtype="0" fill="hold" nodeType="clickEffect">
                                  <p:stCondLst>
                                    <p:cond delay="0"/>
                                  </p:stCondLst>
                                  <p:childTnLst>
                                    <p:animScale>
                                      <p:cBhvr>
                                        <p:cTn id="36" dur="2000" fill="hold"/>
                                        <p:tgtEl>
                                          <p:spTgt spid="4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4"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fr-FR" dirty="0" err="1" smtClean="0"/>
              <a:t>Risorse</a:t>
            </a:r>
            <a:r>
              <a:rPr lang="fr-FR" dirty="0" smtClean="0"/>
              <a:t> </a:t>
            </a:r>
            <a:endParaRPr lang="it-IT" dirty="0"/>
          </a:p>
        </p:txBody>
      </p:sp>
      <p:sp>
        <p:nvSpPr>
          <p:cNvPr id="3" name="Segnaposto contenuto 2"/>
          <p:cNvSpPr>
            <a:spLocks noGrp="1"/>
          </p:cNvSpPr>
          <p:nvPr>
            <p:ph idx="1"/>
          </p:nvPr>
        </p:nvSpPr>
        <p:spPr>
          <a:xfrm>
            <a:off x="467544" y="1556792"/>
            <a:ext cx="8229600" cy="4525963"/>
          </a:xfrm>
          <a:ln>
            <a:solidFill>
              <a:srgbClr val="0070C0"/>
            </a:solidFill>
          </a:ln>
        </p:spPr>
        <p:style>
          <a:lnRef idx="0">
            <a:schemeClr val="accent3"/>
          </a:lnRef>
          <a:fillRef idx="3">
            <a:schemeClr val="accent3"/>
          </a:fillRef>
          <a:effectRef idx="3">
            <a:schemeClr val="accent3"/>
          </a:effectRef>
          <a:fontRef idx="minor">
            <a:schemeClr val="lt1"/>
          </a:fontRef>
        </p:style>
        <p:txBody>
          <a:bodyPr>
            <a:normAutofit/>
          </a:bodyPr>
          <a:lstStyle/>
          <a:p>
            <a:pPr marL="0" indent="0">
              <a:buNone/>
            </a:pPr>
            <a:r>
              <a:rPr lang="fr-FR" dirty="0" smtClean="0"/>
              <a:t>Per i </a:t>
            </a:r>
            <a:r>
              <a:rPr lang="fr-FR" dirty="0" err="1" smtClean="0"/>
              <a:t>docenti</a:t>
            </a:r>
            <a:endParaRPr lang="fr-FR" dirty="0" smtClean="0"/>
          </a:p>
          <a:p>
            <a:pPr marL="0" indent="0">
              <a:buNone/>
            </a:pPr>
            <a:r>
              <a:rPr lang="it-IT" b="1" dirty="0" smtClean="0">
                <a:solidFill>
                  <a:schemeClr val="accent1"/>
                </a:solidFill>
                <a:latin typeface="arial"/>
              </a:rPr>
              <a:t>               </a:t>
            </a:r>
            <a:r>
              <a:rPr lang="it-IT" b="1" dirty="0" smtClean="0">
                <a:solidFill>
                  <a:schemeClr val="accent1"/>
                </a:solidFill>
                <a:latin typeface="arial"/>
                <a:hlinkClick r:id="rId2"/>
              </a:rPr>
              <a:t>www.vizavi.institutfrancais.it/</a:t>
            </a:r>
            <a:endParaRPr lang="it-IT" b="1" dirty="0" smtClean="0">
              <a:solidFill>
                <a:schemeClr val="accent1"/>
              </a:solidFill>
              <a:latin typeface="arial"/>
            </a:endParaRPr>
          </a:p>
          <a:p>
            <a:pPr marL="0" indent="0">
              <a:buNone/>
            </a:pPr>
            <a:endParaRPr lang="it-IT" b="1" dirty="0" smtClean="0">
              <a:solidFill>
                <a:schemeClr val="accent1"/>
              </a:solidFill>
              <a:latin typeface="arial"/>
            </a:endParaRPr>
          </a:p>
          <a:p>
            <a:pPr marL="0" indent="0">
              <a:buNone/>
            </a:pPr>
            <a:r>
              <a:rPr lang="fr-FR" dirty="0" smtClean="0"/>
              <a:t>Per </a:t>
            </a:r>
            <a:r>
              <a:rPr lang="fr-FR" dirty="0" err="1" smtClean="0"/>
              <a:t>gli</a:t>
            </a:r>
            <a:r>
              <a:rPr lang="fr-FR" dirty="0" smtClean="0"/>
              <a:t> </a:t>
            </a:r>
            <a:r>
              <a:rPr lang="fr-FR" dirty="0" err="1" smtClean="0"/>
              <a:t>alunni</a:t>
            </a:r>
            <a:r>
              <a:rPr lang="fr-FR" dirty="0" smtClean="0"/>
              <a:t> </a:t>
            </a:r>
          </a:p>
          <a:p>
            <a:pPr marL="0" indent="0">
              <a:buNone/>
            </a:pPr>
            <a:r>
              <a:rPr lang="fr-FR" dirty="0" smtClean="0"/>
              <a:t>                    </a:t>
            </a:r>
            <a:r>
              <a:rPr lang="it-IT" dirty="0" smtClean="0">
                <a:solidFill>
                  <a:schemeClr val="accent1"/>
                </a:solidFill>
                <a:latin typeface="arial"/>
                <a:hlinkClick r:id="rId3"/>
              </a:rPr>
              <a:t>www.</a:t>
            </a:r>
            <a:r>
              <a:rPr lang="it-IT" b="1" dirty="0" smtClean="0">
                <a:solidFill>
                  <a:schemeClr val="accent1"/>
                </a:solidFill>
                <a:latin typeface="arial"/>
                <a:hlinkClick r:id="rId3"/>
              </a:rPr>
              <a:t>italie</a:t>
            </a:r>
            <a:r>
              <a:rPr lang="it-IT" dirty="0" smtClean="0">
                <a:solidFill>
                  <a:schemeClr val="accent1"/>
                </a:solidFill>
                <a:latin typeface="arial"/>
                <a:hlinkClick r:id="rId3"/>
              </a:rPr>
              <a:t>.</a:t>
            </a:r>
            <a:r>
              <a:rPr lang="it-IT" b="1" dirty="0" smtClean="0">
                <a:solidFill>
                  <a:schemeClr val="accent1"/>
                </a:solidFill>
                <a:latin typeface="arial"/>
                <a:hlinkClick r:id="rId3"/>
              </a:rPr>
              <a:t>campusfrance</a:t>
            </a:r>
            <a:r>
              <a:rPr lang="it-IT" dirty="0" smtClean="0">
                <a:solidFill>
                  <a:schemeClr val="accent1"/>
                </a:solidFill>
                <a:latin typeface="arial"/>
                <a:hlinkClick r:id="rId3"/>
              </a:rPr>
              <a:t>.org</a:t>
            </a:r>
            <a:endParaRPr lang="it-IT" dirty="0" smtClean="0">
              <a:solidFill>
                <a:schemeClr val="accent1"/>
              </a:solidFill>
              <a:latin typeface="arial"/>
            </a:endParaRPr>
          </a:p>
          <a:p>
            <a:pPr marL="0" indent="0">
              <a:buNone/>
            </a:pPr>
            <a:endParaRPr lang="fr-FR" dirty="0">
              <a:solidFill>
                <a:schemeClr val="accent1"/>
              </a:solidFill>
              <a:latin typeface="arial"/>
            </a:endParaRPr>
          </a:p>
          <a:p>
            <a:pPr marL="0" indent="0">
              <a:buNone/>
            </a:pPr>
            <a:r>
              <a:rPr lang="fr-FR" dirty="0" smtClean="0">
                <a:solidFill>
                  <a:schemeClr val="accent1"/>
                </a:solidFill>
              </a:rPr>
              <a:t>         </a:t>
            </a:r>
          </a:p>
        </p:txBody>
      </p:sp>
      <p:sp>
        <p:nvSpPr>
          <p:cNvPr id="4" name="Segnaposto numero diapositiva 3"/>
          <p:cNvSpPr>
            <a:spLocks noGrp="1"/>
          </p:cNvSpPr>
          <p:nvPr>
            <p:ph type="sldNum" sz="quarter" idx="12"/>
          </p:nvPr>
        </p:nvSpPr>
        <p:spPr/>
        <p:txBody>
          <a:bodyPr/>
          <a:lstStyle/>
          <a:p>
            <a:fld id="{2754ED01-E2A0-4C1E-8E21-014B99041579}" type="slidenum">
              <a:rPr lang="en-US" smtClean="0"/>
              <a:pPr/>
              <a:t>14</a:t>
            </a:fld>
            <a:endParaRPr lang="en-US"/>
          </a:p>
        </p:txBody>
      </p:sp>
      <p:graphicFrame>
        <p:nvGraphicFramePr>
          <p:cNvPr id="5" name="Tabella 4"/>
          <p:cNvGraphicFramePr>
            <a:graphicFrameLocks noGrp="1"/>
          </p:cNvGraphicFramePr>
          <p:nvPr>
            <p:extLst>
              <p:ext uri="{D42A27DB-BD31-4B8C-83A1-F6EECF244321}">
                <p14:modId xmlns:p14="http://schemas.microsoft.com/office/powerpoint/2010/main" val="2301020423"/>
              </p:ext>
            </p:extLst>
          </p:nvPr>
        </p:nvGraphicFramePr>
        <p:xfrm>
          <a:off x="2411760" y="5301208"/>
          <a:ext cx="5112568" cy="365760"/>
        </p:xfrm>
        <a:graphic>
          <a:graphicData uri="http://schemas.openxmlformats.org/drawingml/2006/table">
            <a:tbl>
              <a:tblPr/>
              <a:tblGrid>
                <a:gridCol w="5112568"/>
              </a:tblGrid>
              <a:tr h="147960">
                <a:tc>
                  <a:txBody>
                    <a:bodyPr/>
                    <a:lstStyle/>
                    <a:p>
                      <a:r>
                        <a:rPr lang="fr-FR" dirty="0" smtClean="0">
                          <a:solidFill>
                            <a:schemeClr val="tx1"/>
                          </a:solidFill>
                        </a:rPr>
                        <a:t>             Florence.bonnand@institutfrancais.it</a:t>
                      </a:r>
                      <a:endParaRPr lang="it-IT" dirty="0">
                        <a:solidFill>
                          <a:schemeClr val="tx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r>
            </a:tbl>
          </a:graphicData>
        </a:graphic>
      </p:graphicFrame>
    </p:spTree>
    <p:extLst>
      <p:ext uri="{BB962C8B-B14F-4D97-AF65-F5344CB8AC3E}">
        <p14:creationId xmlns:p14="http://schemas.microsoft.com/office/powerpoint/2010/main" val="4274886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539552" y="404664"/>
            <a:ext cx="8174236" cy="864096"/>
          </a:xfrm>
        </p:spPr>
        <p:style>
          <a:lnRef idx="0">
            <a:schemeClr val="accent3"/>
          </a:lnRef>
          <a:fillRef idx="3">
            <a:schemeClr val="accent3"/>
          </a:fillRef>
          <a:effectRef idx="3">
            <a:schemeClr val="accent3"/>
          </a:effectRef>
          <a:fontRef idx="minor">
            <a:schemeClr val="lt1"/>
          </a:fontRef>
        </p:style>
        <p:txBody>
          <a:bodyPr>
            <a:noAutofit/>
          </a:bodyPr>
          <a:lstStyle/>
          <a:p>
            <a:pPr algn="ctr" eaLnBrk="1" hangingPunct="1"/>
            <a:r>
              <a:rPr lang="it-IT" altLang="it-IT" sz="3200" b="1" dirty="0" smtClean="0">
                <a:ea typeface="ＭＳ Ｐゴシック" pitchFamily="34" charset="-128"/>
              </a:rPr>
              <a:t>L’ESABAC – la normativa di riferimento per tutti</a:t>
            </a:r>
          </a:p>
        </p:txBody>
      </p:sp>
      <p:sp>
        <p:nvSpPr>
          <p:cNvPr id="348163" name="Rectangle 3"/>
          <p:cNvSpPr>
            <a:spLocks noGrp="1" noChangeArrowheads="1"/>
          </p:cNvSpPr>
          <p:nvPr>
            <p:ph type="body" idx="4294967295"/>
          </p:nvPr>
        </p:nvSpPr>
        <p:spPr>
          <a:xfrm>
            <a:off x="0" y="1700808"/>
            <a:ext cx="9144000" cy="5157192"/>
          </a:xfrm>
        </p:spPr>
        <p:txBody>
          <a:bodyPr/>
          <a:lstStyle/>
          <a:p>
            <a:r>
              <a:rPr lang="it-IT" altLang="it-IT" sz="2400" dirty="0" smtClean="0">
                <a:ea typeface="ＭＳ Ｐゴシック" pitchFamily="34" charset="-128"/>
              </a:rPr>
              <a:t>Accordo bilaterale del 24 febbraio 2009 </a:t>
            </a:r>
            <a:r>
              <a:rPr lang="it-IT" altLang="it-IT" sz="1800" dirty="0" smtClean="0">
                <a:ea typeface="ＭＳ Ｐゴシック" pitchFamily="34" charset="-128"/>
              </a:rPr>
              <a:t>(condizioni e modalità di rilascio del diploma </a:t>
            </a:r>
            <a:r>
              <a:rPr lang="it-IT" altLang="it-IT" sz="1800" dirty="0" err="1" smtClean="0">
                <a:ea typeface="ＭＳ Ｐゴシック" pitchFamily="34" charset="-128"/>
              </a:rPr>
              <a:t>binazionale</a:t>
            </a:r>
            <a:r>
              <a:rPr lang="it-IT" altLang="it-IT" sz="1800" dirty="0" smtClean="0">
                <a:ea typeface="ＭＳ Ｐゴシック" pitchFamily="34" charset="-128"/>
              </a:rPr>
              <a:t> ESABAC  valido a tutti gli effetti in Italia e in Francia). </a:t>
            </a:r>
          </a:p>
          <a:p>
            <a:endParaRPr lang="it-IT" altLang="it-IT" sz="1800" dirty="0" smtClean="0">
              <a:ea typeface="ＭＳ Ｐゴシック" pitchFamily="34" charset="-128"/>
            </a:endParaRPr>
          </a:p>
          <a:p>
            <a:r>
              <a:rPr lang="it-IT" altLang="it-IT" sz="1800" dirty="0" smtClean="0">
                <a:ea typeface="ＭＳ Ｐゴシック" pitchFamily="34" charset="-128"/>
              </a:rPr>
              <a:t>DM 95/13 con novità: art. 2 </a:t>
            </a:r>
          </a:p>
          <a:p>
            <a:pPr>
              <a:buFontTx/>
              <a:buNone/>
            </a:pPr>
            <a:r>
              <a:rPr lang="it-IT" altLang="it-IT" sz="1800" dirty="0" smtClean="0">
                <a:ea typeface="ＭＳ Ｐゴシック" pitchFamily="34" charset="-128"/>
              </a:rPr>
              <a:t>	Le scuole italiane all’estero, statali e paritarie, possono attivare il percorso ESABAC. La relativa autorizzazione è rilasciata dal Ministero degli Affari Esteri, previo parere favorevole della Parte francese e del Ministero dell’istruzione, dell’università e della ricerca. </a:t>
            </a:r>
          </a:p>
          <a:p>
            <a:pPr>
              <a:buFontTx/>
              <a:buNone/>
            </a:pPr>
            <a:endParaRPr lang="it-IT" altLang="it-IT" sz="1800" dirty="0" smtClean="0">
              <a:ea typeface="ＭＳ Ｐゴシック" pitchFamily="34" charset="-128"/>
            </a:endParaRPr>
          </a:p>
          <a:p>
            <a:r>
              <a:rPr lang="it-IT" altLang="it-IT" sz="1800" dirty="0" smtClean="0">
                <a:ea typeface="ＭＳ Ｐゴシック" pitchFamily="34" charset="-128"/>
              </a:rPr>
              <a:t>Il Ministero dell’istruzione, dell’università e della ricerca, tramite la Direzione Generale per gli ordinamenti scolastici e per l’autonomia scolastica, su proposta dei Direttori degli Uffici scolastici regionali, </a:t>
            </a:r>
            <a:r>
              <a:rPr lang="it-IT" altLang="it-IT" sz="2400" dirty="0" smtClean="0">
                <a:ea typeface="ＭＳ Ｐゴシック" pitchFamily="34" charset="-128"/>
              </a:rPr>
              <a:t>autorizza l’attivazione dei percorsi ESABAC nelle scuole del territorio metropolitano. </a:t>
            </a:r>
          </a:p>
          <a:p>
            <a:endParaRPr lang="it-IT" altLang="it-IT" sz="1800"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828387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48163">
                                            <p:txEl>
                                              <p:pRg st="0" end="0"/>
                                            </p:txEl>
                                          </p:spTgt>
                                        </p:tgtEl>
                                        <p:attrNameLst>
                                          <p:attrName>style.visibility</p:attrName>
                                        </p:attrNameLst>
                                      </p:cBhvr>
                                      <p:to>
                                        <p:strVal val="visible"/>
                                      </p:to>
                                    </p:set>
                                    <p:anim calcmode="lin" valueType="num">
                                      <p:cBhvr additive="base">
                                        <p:cTn id="7" dur="1000" fill="hold"/>
                                        <p:tgtEl>
                                          <p:spTgt spid="34816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48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48163">
                                            <p:txEl>
                                              <p:pRg st="2" end="2"/>
                                            </p:txEl>
                                          </p:spTgt>
                                        </p:tgtEl>
                                        <p:attrNameLst>
                                          <p:attrName>style.visibility</p:attrName>
                                        </p:attrNameLst>
                                      </p:cBhvr>
                                      <p:to>
                                        <p:strVal val="visible"/>
                                      </p:to>
                                    </p:set>
                                    <p:anim calcmode="lin" valueType="num">
                                      <p:cBhvr additive="base">
                                        <p:cTn id="13" dur="1000" fill="hold"/>
                                        <p:tgtEl>
                                          <p:spTgt spid="348163">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481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48163">
                                            <p:txEl>
                                              <p:pRg st="3" end="3"/>
                                            </p:txEl>
                                          </p:spTgt>
                                        </p:tgtEl>
                                        <p:attrNameLst>
                                          <p:attrName>style.visibility</p:attrName>
                                        </p:attrNameLst>
                                      </p:cBhvr>
                                      <p:to>
                                        <p:strVal val="visible"/>
                                      </p:to>
                                    </p:set>
                                    <p:anim calcmode="lin" valueType="num">
                                      <p:cBhvr additive="base">
                                        <p:cTn id="19" dur="1000" fill="hold"/>
                                        <p:tgtEl>
                                          <p:spTgt spid="348163">
                                            <p:txEl>
                                              <p:pRg st="3" end="3"/>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481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48163">
                                            <p:txEl>
                                              <p:pRg st="5" end="5"/>
                                            </p:txEl>
                                          </p:spTgt>
                                        </p:tgtEl>
                                        <p:attrNameLst>
                                          <p:attrName>style.visibility</p:attrName>
                                        </p:attrNameLst>
                                      </p:cBhvr>
                                      <p:to>
                                        <p:strVal val="visible"/>
                                      </p:to>
                                    </p:set>
                                    <p:anim calcmode="lin" valueType="num">
                                      <p:cBhvr additive="base">
                                        <p:cTn id="25" dur="1000" fill="hold"/>
                                        <p:tgtEl>
                                          <p:spTgt spid="348163">
                                            <p:txEl>
                                              <p:pRg st="5" end="5"/>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4816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07504" y="260648"/>
            <a:ext cx="8856984" cy="792435"/>
          </a:xfrm>
        </p:spPr>
        <p:style>
          <a:lnRef idx="0">
            <a:schemeClr val="accent3"/>
          </a:lnRef>
          <a:fillRef idx="3">
            <a:schemeClr val="accent3"/>
          </a:fillRef>
          <a:effectRef idx="3">
            <a:schemeClr val="accent3"/>
          </a:effectRef>
          <a:fontRef idx="minor">
            <a:schemeClr val="lt1"/>
          </a:fontRef>
        </p:style>
        <p:txBody>
          <a:bodyPr/>
          <a:lstStyle/>
          <a:p>
            <a:pPr algn="ctr" eaLnBrk="1" hangingPunct="1"/>
            <a:r>
              <a:rPr lang="it-IT" altLang="it-IT" sz="3200" b="1" dirty="0" smtClean="0">
                <a:ea typeface="ＭＳ Ｐゴシック" pitchFamily="34" charset="-128"/>
              </a:rPr>
              <a:t>L’ESABAC – la normativa di riferimento per tutti</a:t>
            </a:r>
          </a:p>
        </p:txBody>
      </p:sp>
      <p:sp>
        <p:nvSpPr>
          <p:cNvPr id="348163" name="Rectangle 3"/>
          <p:cNvSpPr>
            <a:spLocks noGrp="1" noChangeArrowheads="1"/>
          </p:cNvSpPr>
          <p:nvPr>
            <p:ph type="body" idx="4294967295"/>
          </p:nvPr>
        </p:nvSpPr>
        <p:spPr>
          <a:xfrm>
            <a:off x="0" y="1052513"/>
            <a:ext cx="9144000" cy="5805487"/>
          </a:xfrm>
        </p:spPr>
        <p:txBody>
          <a:bodyPr/>
          <a:lstStyle/>
          <a:p>
            <a:pPr>
              <a:buFontTx/>
              <a:buNone/>
            </a:pPr>
            <a:endParaRPr lang="it-IT" altLang="it-IT" sz="1800" dirty="0" smtClean="0">
              <a:ea typeface="ＭＳ Ｐゴシック" pitchFamily="34" charset="-128"/>
            </a:endParaRPr>
          </a:p>
          <a:p>
            <a:pPr>
              <a:buFontTx/>
              <a:buNone/>
            </a:pPr>
            <a:r>
              <a:rPr lang="it-IT" altLang="it-IT" sz="1800" dirty="0" smtClean="0">
                <a:ea typeface="ＭＳ Ｐゴシック" pitchFamily="34" charset="-128"/>
              </a:rPr>
              <a:t>Art. 3</a:t>
            </a:r>
          </a:p>
          <a:p>
            <a:r>
              <a:rPr lang="it-IT" altLang="it-IT" sz="1800" dirty="0" smtClean="0">
                <a:ea typeface="ＭＳ Ｐゴシック" pitchFamily="34" charset="-128"/>
              </a:rPr>
              <a:t>Presenza nelle commissioni del  commissario esterno di lingua e letteratura francese e di quello di storia  (che  può avvalersi  del commissario esterno di lingua e letteratura francese  o su autorizzazione del Presidente  di personale esperto, quale il docente conversatore di lingua, già utilizzato durante l’anno scolastico)</a:t>
            </a:r>
          </a:p>
          <a:p>
            <a:pPr>
              <a:buFontTx/>
              <a:buNone/>
            </a:pPr>
            <a:r>
              <a:rPr lang="it-IT" altLang="it-IT" sz="1800" dirty="0" smtClean="0">
                <a:ea typeface="ＭＳ Ｐゴシック" pitchFamily="34" charset="-128"/>
              </a:rPr>
              <a:t>Art. 4 </a:t>
            </a:r>
          </a:p>
          <a:p>
            <a:r>
              <a:rPr lang="it-IT" altLang="it-IT" sz="2400" dirty="0" smtClean="0">
                <a:ea typeface="ＭＳ Ｐゴシック" pitchFamily="34" charset="-128"/>
              </a:rPr>
              <a:t>I candidati esterni non possono essere ammessi all’ESABAC</a:t>
            </a:r>
            <a:r>
              <a:rPr lang="it-IT" altLang="it-IT" sz="2400" i="1" dirty="0" smtClean="0">
                <a:ea typeface="ＭＳ Ｐゴシック" pitchFamily="34" charset="-128"/>
              </a:rPr>
              <a:t>, attesa la peculiarità del corso di studi in questione</a:t>
            </a:r>
            <a:r>
              <a:rPr lang="it-IT" altLang="it-IT" sz="1800" i="1" dirty="0" smtClean="0">
                <a:ea typeface="ＭＳ Ｐゴシック" pitchFamily="34" charset="-128"/>
              </a:rPr>
              <a:t>. </a:t>
            </a:r>
            <a:r>
              <a:rPr lang="it-IT" altLang="it-IT" sz="1800" dirty="0" smtClean="0">
                <a:ea typeface="ＭＳ Ｐゴシック" pitchFamily="34" charset="-128"/>
              </a:rPr>
              <a:t> Gli alunni che hanno seguito un percorso di studio ESABAC, sono tenuti a sostenere le specifiche prove d’esame</a:t>
            </a:r>
          </a:p>
          <a:p>
            <a:r>
              <a:rPr lang="it-IT" altLang="it-IT" sz="1800" dirty="0" smtClean="0">
                <a:ea typeface="ＭＳ Ｐゴシック" pitchFamily="34" charset="-128"/>
              </a:rPr>
              <a:t> Sono ammessi, a domanda, direttamente agli esami di Stato gli “</a:t>
            </a:r>
            <a:r>
              <a:rPr lang="it-IT" altLang="it-IT" sz="1800" dirty="0" err="1" smtClean="0">
                <a:ea typeface="ＭＳ Ｐゴシック" pitchFamily="34" charset="-128"/>
              </a:rPr>
              <a:t>ottisti</a:t>
            </a:r>
            <a:r>
              <a:rPr lang="it-IT" altLang="it-IT" sz="1800" dirty="0" smtClean="0">
                <a:ea typeface="ＭＳ Ｐゴシック" pitchFamily="34" charset="-128"/>
              </a:rPr>
              <a:t>”</a:t>
            </a:r>
          </a:p>
          <a:p>
            <a:r>
              <a:rPr lang="it-IT" altLang="it-IT" sz="1800" dirty="0" smtClean="0">
                <a:ea typeface="ＭＳ Ｐゴシック" pitchFamily="34" charset="-128"/>
              </a:rPr>
              <a:t> </a:t>
            </a:r>
            <a:r>
              <a:rPr lang="it-IT" altLang="it-IT" sz="2400" dirty="0" smtClean="0">
                <a:ea typeface="ＭＳ Ｐゴシック" pitchFamily="34" charset="-128"/>
              </a:rPr>
              <a:t>È consentito frequentare il terzo o il quarto anno in scuole straniere all’estero</a:t>
            </a:r>
            <a:r>
              <a:rPr lang="it-IT" altLang="it-IT" sz="1800" dirty="0" smtClean="0">
                <a:ea typeface="ＭＳ Ｐゴシック" pitchFamily="34" charset="-128"/>
              </a:rPr>
              <a:t>. Al rientro in Italia tali studenti, ai fini della riammissione al percorso ESABAC, devono comunque sostenere con esito positivo una prova, scritta e orale, di lingua e letteratura francese e una prova orale di storia in francese. </a:t>
            </a:r>
          </a:p>
          <a:p>
            <a:endParaRPr lang="it-IT" altLang="it-IT" sz="1800"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2388051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48163">
                                            <p:txEl>
                                              <p:pRg st="2" end="2"/>
                                            </p:txEl>
                                          </p:spTgt>
                                        </p:tgtEl>
                                        <p:attrNameLst>
                                          <p:attrName>style.visibility</p:attrName>
                                        </p:attrNameLst>
                                      </p:cBhvr>
                                      <p:to>
                                        <p:strVal val="visible"/>
                                      </p:to>
                                    </p:set>
                                    <p:anim calcmode="lin" valueType="num">
                                      <p:cBhvr additive="base">
                                        <p:cTn id="7" dur="1000" fill="hold"/>
                                        <p:tgtEl>
                                          <p:spTgt spid="348163">
                                            <p:txEl>
                                              <p:pRg st="2" end="2"/>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481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48163">
                                            <p:txEl>
                                              <p:pRg st="3" end="3"/>
                                            </p:txEl>
                                          </p:spTgt>
                                        </p:tgtEl>
                                        <p:attrNameLst>
                                          <p:attrName>style.visibility</p:attrName>
                                        </p:attrNameLst>
                                      </p:cBhvr>
                                      <p:to>
                                        <p:strVal val="visible"/>
                                      </p:to>
                                    </p:set>
                                    <p:anim calcmode="lin" valueType="num">
                                      <p:cBhvr additive="base">
                                        <p:cTn id="13" dur="1000" fill="hold"/>
                                        <p:tgtEl>
                                          <p:spTgt spid="348163">
                                            <p:txEl>
                                              <p:pRg st="3" end="3"/>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481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48163">
                                            <p:txEl>
                                              <p:pRg st="4" end="4"/>
                                            </p:txEl>
                                          </p:spTgt>
                                        </p:tgtEl>
                                        <p:attrNameLst>
                                          <p:attrName>style.visibility</p:attrName>
                                        </p:attrNameLst>
                                      </p:cBhvr>
                                      <p:to>
                                        <p:strVal val="visible"/>
                                      </p:to>
                                    </p:set>
                                    <p:anim calcmode="lin" valueType="num">
                                      <p:cBhvr additive="base">
                                        <p:cTn id="19" dur="1000" fill="hold"/>
                                        <p:tgtEl>
                                          <p:spTgt spid="348163">
                                            <p:txEl>
                                              <p:pRg st="4" end="4"/>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481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48163">
                                            <p:txEl>
                                              <p:pRg st="5" end="5"/>
                                            </p:txEl>
                                          </p:spTgt>
                                        </p:tgtEl>
                                        <p:attrNameLst>
                                          <p:attrName>style.visibility</p:attrName>
                                        </p:attrNameLst>
                                      </p:cBhvr>
                                      <p:to>
                                        <p:strVal val="visible"/>
                                      </p:to>
                                    </p:set>
                                    <p:anim calcmode="lin" valueType="num">
                                      <p:cBhvr additive="base">
                                        <p:cTn id="25" dur="1000" fill="hold"/>
                                        <p:tgtEl>
                                          <p:spTgt spid="348163">
                                            <p:txEl>
                                              <p:pRg st="5" end="5"/>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481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48163">
                                            <p:txEl>
                                              <p:pRg st="6" end="6"/>
                                            </p:txEl>
                                          </p:spTgt>
                                        </p:tgtEl>
                                        <p:attrNameLst>
                                          <p:attrName>style.visibility</p:attrName>
                                        </p:attrNameLst>
                                      </p:cBhvr>
                                      <p:to>
                                        <p:strVal val="visible"/>
                                      </p:to>
                                    </p:set>
                                    <p:anim calcmode="lin" valueType="num">
                                      <p:cBhvr additive="base">
                                        <p:cTn id="31" dur="1000" fill="hold"/>
                                        <p:tgtEl>
                                          <p:spTgt spid="348163">
                                            <p:txEl>
                                              <p:pRg st="6" end="6"/>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4816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48163">
                                            <p:txEl>
                                              <p:pRg st="1" end="1"/>
                                            </p:txEl>
                                          </p:spTgt>
                                        </p:tgtEl>
                                        <p:attrNameLst>
                                          <p:attrName>style.visibility</p:attrName>
                                        </p:attrNameLst>
                                      </p:cBhvr>
                                      <p:to>
                                        <p:strVal val="visible"/>
                                      </p:to>
                                    </p:set>
                                    <p:anim calcmode="lin" valueType="num">
                                      <p:cBhvr additive="base">
                                        <p:cTn id="37" dur="1000" fill="hold"/>
                                        <p:tgtEl>
                                          <p:spTgt spid="348163">
                                            <p:txEl>
                                              <p:pRg st="1" end="1"/>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34816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188913"/>
            <a:ext cx="9144000" cy="863600"/>
          </a:xfrm>
        </p:spPr>
        <p:style>
          <a:lnRef idx="0">
            <a:schemeClr val="accent3"/>
          </a:lnRef>
          <a:fillRef idx="3">
            <a:schemeClr val="accent3"/>
          </a:fillRef>
          <a:effectRef idx="3">
            <a:schemeClr val="accent3"/>
          </a:effectRef>
          <a:fontRef idx="minor">
            <a:schemeClr val="lt1"/>
          </a:fontRef>
        </p:style>
        <p:txBody>
          <a:bodyPr>
            <a:noAutofit/>
          </a:bodyPr>
          <a:lstStyle/>
          <a:p>
            <a:r>
              <a:rPr lang="it-IT" altLang="it-IT" sz="3200" dirty="0" smtClean="0">
                <a:ea typeface="ＭＳ Ｐゴシック" pitchFamily="34" charset="-128"/>
              </a:rPr>
              <a:t>Operazioni durante l’esame (verbale per voto e certificazione ESABAC)</a:t>
            </a:r>
          </a:p>
        </p:txBody>
      </p:sp>
      <p:sp>
        <p:nvSpPr>
          <p:cNvPr id="35843" name="Rectangle 3"/>
          <p:cNvSpPr>
            <a:spLocks noGrp="1" noChangeArrowheads="1"/>
          </p:cNvSpPr>
          <p:nvPr>
            <p:ph type="body" idx="1"/>
          </p:nvPr>
        </p:nvSpPr>
        <p:spPr>
          <a:xfrm>
            <a:off x="0" y="1293813"/>
            <a:ext cx="9144000" cy="5564187"/>
          </a:xfrm>
        </p:spPr>
        <p:txBody>
          <a:bodyPr/>
          <a:lstStyle/>
          <a:p>
            <a:pPr>
              <a:lnSpc>
                <a:spcPct val="105000"/>
              </a:lnSpc>
              <a:buFontTx/>
              <a:buNone/>
            </a:pPr>
            <a:r>
              <a:rPr lang="it-IT" altLang="it-IT" sz="1800" b="1" i="1" dirty="0" smtClean="0">
                <a:ea typeface="ＭＳ Ｐゴシック" pitchFamily="34" charset="-128"/>
              </a:rPr>
              <a:t>	- </a:t>
            </a:r>
            <a:r>
              <a:rPr lang="it-IT" altLang="it-IT" sz="1800" i="1" dirty="0" smtClean="0">
                <a:latin typeface="Calibri" panose="020F0502020204030204" pitchFamily="34" charset="0"/>
                <a:ea typeface="ＭＳ Ｐゴシック" pitchFamily="34" charset="-128"/>
              </a:rPr>
              <a:t>ciascun candidato sostiene </a:t>
            </a:r>
            <a:r>
              <a:rPr lang="it-IT" altLang="it-IT" sz="2000" b="1" i="1" dirty="0" smtClean="0">
                <a:latin typeface="Calibri" panose="020F0502020204030204" pitchFamily="34" charset="0"/>
                <a:ea typeface="ＭＳ Ｐゴシック" pitchFamily="34" charset="-128"/>
              </a:rPr>
              <a:t>una quarta prova scritta </a:t>
            </a:r>
            <a:r>
              <a:rPr lang="it-IT" altLang="it-IT" sz="1800" i="1" dirty="0" smtClean="0">
                <a:latin typeface="Calibri" panose="020F0502020204030204" pitchFamily="34" charset="0"/>
                <a:ea typeface="ＭＳ Ｐゴシック" pitchFamily="34" charset="-128"/>
              </a:rPr>
              <a:t>(costituita da prova scritta di lingua e letteratura francese e prova scritta di storia) nonché una prova orale di lingua e letteratura francese </a:t>
            </a:r>
          </a:p>
          <a:p>
            <a:pPr>
              <a:lnSpc>
                <a:spcPct val="105000"/>
              </a:lnSpc>
              <a:buFontTx/>
              <a:buNone/>
            </a:pPr>
            <a:r>
              <a:rPr lang="it-IT" altLang="it-IT" sz="1800" i="1" dirty="0" smtClean="0">
                <a:latin typeface="Calibri" panose="020F0502020204030204" pitchFamily="34" charset="0"/>
                <a:ea typeface="ＭＳ Ｐゴシック" pitchFamily="34" charset="-128"/>
              </a:rPr>
              <a:t>	- si attribuisce il punteggio in modo autonomo per la terza e la quarta prova scritta, poi si determina la media dei punti (punteggio complessivo della terza prova scritta). </a:t>
            </a:r>
          </a:p>
          <a:p>
            <a:pPr>
              <a:lnSpc>
                <a:spcPct val="105000"/>
              </a:lnSpc>
              <a:buFontTx/>
              <a:buNone/>
            </a:pPr>
            <a:r>
              <a:rPr lang="it-IT" altLang="it-IT" sz="1800" i="1" dirty="0" smtClean="0">
                <a:latin typeface="Calibri" panose="020F0502020204030204" pitchFamily="34" charset="0"/>
                <a:ea typeface="ＭＳ Ｐゴシック" pitchFamily="34" charset="-128"/>
              </a:rPr>
              <a:t>	- ai fini ESABAC, la Commissione esprime in quindicesimi il punteggio relativo alla prova orale di lingua e letteratura francese. </a:t>
            </a:r>
          </a:p>
          <a:p>
            <a:pPr>
              <a:lnSpc>
                <a:spcPct val="105000"/>
              </a:lnSpc>
              <a:buFontTx/>
              <a:buNone/>
            </a:pPr>
            <a:r>
              <a:rPr lang="it-IT" altLang="it-IT" sz="1800" i="1" dirty="0" smtClean="0">
                <a:latin typeface="Calibri" panose="020F0502020204030204" pitchFamily="34" charset="0"/>
                <a:ea typeface="ＭＳ Ｐゴシック" pitchFamily="34" charset="-128"/>
              </a:rPr>
              <a:t>	- ai fini del </a:t>
            </a:r>
            <a:r>
              <a:rPr lang="it-IT" altLang="it-IT" sz="1800" i="1" dirty="0" err="1" smtClean="0">
                <a:latin typeface="Calibri" panose="020F0502020204030204" pitchFamily="34" charset="0"/>
                <a:ea typeface="ＭＳ Ｐゴシック" pitchFamily="34" charset="-128"/>
              </a:rPr>
              <a:t>Baccalauréat</a:t>
            </a:r>
            <a:r>
              <a:rPr lang="it-IT" altLang="it-IT" sz="1800" i="1" dirty="0" smtClean="0">
                <a:latin typeface="Calibri" panose="020F0502020204030204" pitchFamily="34" charset="0"/>
                <a:ea typeface="ＭＳ Ｐゴシック" pitchFamily="34" charset="-128"/>
              </a:rPr>
              <a:t>, il punteggio della prova di lingua e letteratura francese scaturisce dalla media aritmetica dei punteggi attribuiti allo scritto e all’orale (eventuale arrotondamento al numero intero più approssimato).</a:t>
            </a:r>
            <a:endParaRPr lang="it-IT" altLang="it-IT" sz="1800" dirty="0" smtClean="0">
              <a:latin typeface="Calibri" panose="020F0502020204030204" pitchFamily="34" charset="0"/>
              <a:ea typeface="ＭＳ Ｐゴシック" pitchFamily="34" charset="-128"/>
            </a:endParaRPr>
          </a:p>
          <a:p>
            <a:pPr>
              <a:lnSpc>
                <a:spcPct val="105000"/>
              </a:lnSpc>
              <a:buFontTx/>
              <a:buNone/>
            </a:pPr>
            <a:r>
              <a:rPr lang="it-IT" altLang="it-IT" sz="1800" i="1" dirty="0" smtClean="0">
                <a:latin typeface="Calibri" panose="020F0502020204030204" pitchFamily="34" charset="0"/>
                <a:ea typeface="ＭＳ Ｐゴシック" pitchFamily="34" charset="-128"/>
              </a:rPr>
              <a:t>	- il punteggio globale della parte specifica dell’esame ESABAC (prova di lingua e letteratura francese scritta e orale e prova scritta di storia) risulta dalla media aritmetica dei voti ottenuti nelle prove specifiche relative alle due discipline</a:t>
            </a:r>
            <a:r>
              <a:rPr lang="it-IT" altLang="it-IT" sz="1800" dirty="0" smtClean="0">
                <a:latin typeface="Calibri" panose="020F0502020204030204" pitchFamily="34" charset="0"/>
                <a:ea typeface="ＭＳ Ｐゴシック" pitchFamily="34" charset="-128"/>
              </a:rPr>
              <a:t> </a:t>
            </a:r>
            <a:r>
              <a:rPr lang="it-IT" altLang="it-IT" sz="1800" i="1" dirty="0" smtClean="0">
                <a:latin typeface="Calibri" panose="020F0502020204030204" pitchFamily="34" charset="0"/>
                <a:ea typeface="ＭＳ Ｐゴシック" pitchFamily="34" charset="-128"/>
              </a:rPr>
              <a:t>(con eventuale arrotondamento al numero intero più approssimato)</a:t>
            </a:r>
          </a:p>
        </p:txBody>
      </p:sp>
    </p:spTree>
    <p:extLst>
      <p:ext uri="{BB962C8B-B14F-4D97-AF65-F5344CB8AC3E}">
        <p14:creationId xmlns:p14="http://schemas.microsoft.com/office/powerpoint/2010/main" val="1925031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additive="base">
                                        <p:cTn id="7" dur="500" fill="hold"/>
                                        <p:tgtEl>
                                          <p:spTgt spid="35842"/>
                                        </p:tgtEl>
                                        <p:attrNameLst>
                                          <p:attrName>ppt_x</p:attrName>
                                        </p:attrNameLst>
                                      </p:cBhvr>
                                      <p:tavLst>
                                        <p:tav tm="0">
                                          <p:val>
                                            <p:strVal val="#ppt_x"/>
                                          </p:val>
                                        </p:tav>
                                        <p:tav tm="100000">
                                          <p:val>
                                            <p:strVal val="#ppt_x"/>
                                          </p:val>
                                        </p:tav>
                                      </p:tavLst>
                                    </p:anim>
                                    <p:anim calcmode="lin" valueType="num">
                                      <p:cBhvr additive="base">
                                        <p:cTn id="8" dur="500" fill="hold"/>
                                        <p:tgtEl>
                                          <p:spTgt spid="3584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843">
                                            <p:txEl>
                                              <p:pRg st="0" end="0"/>
                                            </p:txEl>
                                          </p:spTgt>
                                        </p:tgtEl>
                                        <p:attrNameLst>
                                          <p:attrName>style.visibility</p:attrName>
                                        </p:attrNameLst>
                                      </p:cBhvr>
                                      <p:to>
                                        <p:strVal val="visible"/>
                                      </p:to>
                                    </p:set>
                                    <p:anim calcmode="lin" valueType="num">
                                      <p:cBhvr additive="base">
                                        <p:cTn id="13" dur="5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843">
                                            <p:txEl>
                                              <p:pRg st="1" end="1"/>
                                            </p:txEl>
                                          </p:spTgt>
                                        </p:tgtEl>
                                        <p:attrNameLst>
                                          <p:attrName>style.visibility</p:attrName>
                                        </p:attrNameLst>
                                      </p:cBhvr>
                                      <p:to>
                                        <p:strVal val="visible"/>
                                      </p:to>
                                    </p:set>
                                    <p:anim calcmode="lin" valueType="num">
                                      <p:cBhvr additive="base">
                                        <p:cTn id="19" dur="5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5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5843">
                                            <p:txEl>
                                              <p:pRg st="2" end="2"/>
                                            </p:txEl>
                                          </p:spTgt>
                                        </p:tgtEl>
                                        <p:attrNameLst>
                                          <p:attrName>style.visibility</p:attrName>
                                        </p:attrNameLst>
                                      </p:cBhvr>
                                      <p:to>
                                        <p:strVal val="visible"/>
                                      </p:to>
                                    </p:set>
                                    <p:anim calcmode="lin" valueType="num">
                                      <p:cBhvr additive="base">
                                        <p:cTn id="25" dur="5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5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5843">
                                            <p:txEl>
                                              <p:pRg st="3" end="3"/>
                                            </p:txEl>
                                          </p:spTgt>
                                        </p:tgtEl>
                                        <p:attrNameLst>
                                          <p:attrName>style.visibility</p:attrName>
                                        </p:attrNameLst>
                                      </p:cBhvr>
                                      <p:to>
                                        <p:strVal val="visible"/>
                                      </p:to>
                                    </p:set>
                                    <p:anim calcmode="lin" valueType="num">
                                      <p:cBhvr additive="base">
                                        <p:cTn id="31" dur="5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5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5843">
                                            <p:txEl>
                                              <p:pRg st="4" end="4"/>
                                            </p:txEl>
                                          </p:spTgt>
                                        </p:tgtEl>
                                        <p:attrNameLst>
                                          <p:attrName>style.visibility</p:attrName>
                                        </p:attrNameLst>
                                      </p:cBhvr>
                                      <p:to>
                                        <p:strVal val="visible"/>
                                      </p:to>
                                    </p:set>
                                    <p:anim calcmode="lin" valueType="num">
                                      <p:cBhvr additive="base">
                                        <p:cTn id="37" dur="5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58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nimBg="1"/>
      <p:bldP spid="358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250825" y="333375"/>
            <a:ext cx="8713788" cy="981075"/>
          </a:xfrm>
        </p:spPr>
        <p:style>
          <a:lnRef idx="0">
            <a:schemeClr val="accent3"/>
          </a:lnRef>
          <a:fillRef idx="3">
            <a:schemeClr val="accent3"/>
          </a:fillRef>
          <a:effectRef idx="3">
            <a:schemeClr val="accent3"/>
          </a:effectRef>
          <a:fontRef idx="minor">
            <a:schemeClr val="lt1"/>
          </a:fontRef>
        </p:style>
        <p:txBody>
          <a:bodyPr/>
          <a:lstStyle/>
          <a:p>
            <a:pPr algn="ctr" eaLnBrk="1" hangingPunct="1"/>
            <a:r>
              <a:rPr lang="it-IT" altLang="it-IT" sz="3200" b="1" dirty="0" smtClean="0">
                <a:ea typeface="ＭＳ Ｐゴシック" pitchFamily="34" charset="-128"/>
              </a:rPr>
              <a:t>L’ESABAC – Casi specifici…</a:t>
            </a:r>
          </a:p>
        </p:txBody>
      </p:sp>
      <p:sp>
        <p:nvSpPr>
          <p:cNvPr id="10243" name="Rectangle 3"/>
          <p:cNvSpPr>
            <a:spLocks noGrp="1" noChangeArrowheads="1"/>
          </p:cNvSpPr>
          <p:nvPr>
            <p:ph type="body" idx="4294967295"/>
          </p:nvPr>
        </p:nvSpPr>
        <p:spPr>
          <a:xfrm>
            <a:off x="503238" y="1484784"/>
            <a:ext cx="8461250" cy="5373216"/>
          </a:xfrm>
        </p:spPr>
        <p:txBody>
          <a:bodyPr/>
          <a:lstStyle/>
          <a:p>
            <a:pPr>
              <a:lnSpc>
                <a:spcPct val="105000"/>
              </a:lnSpc>
            </a:pPr>
            <a:r>
              <a:rPr lang="it-IT" altLang="it-IT" sz="2400" dirty="0" smtClean="0">
                <a:ea typeface="ＭＳ Ｐゴシック" pitchFamily="34" charset="-128"/>
              </a:rPr>
              <a:t>se  il punteggio globale della parte specifica dell’esame –ESABAC- è inferiore a 10/15, ai fini della determinazione del punteggio della terza prova scritta, non si tiene conto dei risultati conseguiti dai candidati nella quarta prova scritta (</a:t>
            </a:r>
            <a:r>
              <a:rPr lang="it-IT" altLang="it-IT" sz="2400" i="1" dirty="0" smtClean="0">
                <a:ea typeface="ＭＳ Ｐゴシック" pitchFamily="34" charset="-128"/>
              </a:rPr>
              <a:t>vedi articolo 7, comma 4 DM n.95/2013</a:t>
            </a:r>
            <a:r>
              <a:rPr lang="it-IT" altLang="it-IT" sz="2400" dirty="0" smtClean="0">
                <a:ea typeface="ＭＳ Ｐゴシック" pitchFamily="34" charset="-128"/>
              </a:rPr>
              <a:t>)</a:t>
            </a:r>
          </a:p>
          <a:p>
            <a:pPr>
              <a:lnSpc>
                <a:spcPct val="105000"/>
              </a:lnSpc>
              <a:buFontTx/>
              <a:buNone/>
            </a:pPr>
            <a:r>
              <a:rPr lang="it-IT" altLang="it-IT" sz="2000" b="1" dirty="0" smtClean="0">
                <a:ea typeface="ＭＳ Ｐゴシック" pitchFamily="34" charset="-128"/>
              </a:rPr>
              <a:t>	</a:t>
            </a:r>
          </a:p>
          <a:p>
            <a:pPr>
              <a:lnSpc>
                <a:spcPct val="105000"/>
              </a:lnSpc>
            </a:pPr>
            <a:r>
              <a:rPr lang="it-IT" altLang="it-IT" sz="2400" dirty="0" smtClean="0">
                <a:ea typeface="ＭＳ Ｐゴシック" pitchFamily="34" charset="-128"/>
              </a:rPr>
              <a:t>analogamente, nel caso in cui il candidato non superi l’esame di Stato in quanto, ai fini dell’esito si sia tenuto conto dei risultati della quarta prova scritta, la commissione, all’atto degli adempimenti finali, ridetermina il punteggio della terza prova scritta senza tenere conto della quarta prova scritta.</a:t>
            </a:r>
          </a:p>
          <a:p>
            <a:pPr marL="0" indent="0">
              <a:lnSpc>
                <a:spcPct val="105000"/>
              </a:lnSpc>
              <a:buNone/>
            </a:pPr>
            <a:r>
              <a:rPr lang="it-IT" altLang="it-IT" sz="2400" dirty="0" smtClean="0">
                <a:ea typeface="ＭＳ Ｐゴシック" pitchFamily="34" charset="-128"/>
              </a:rPr>
              <a:t>(un secondo verbale servirà a documentare tale rideterminazione)</a:t>
            </a:r>
          </a:p>
          <a:p>
            <a:pPr>
              <a:lnSpc>
                <a:spcPct val="105000"/>
              </a:lnSpc>
              <a:buFontTx/>
              <a:buNone/>
            </a:pPr>
            <a:endParaRPr lang="it-IT" altLang="it-IT" sz="2000"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402828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44824"/>
            <a:ext cx="8206680" cy="2952327"/>
          </a:xfrm>
        </p:spPr>
        <p:txBody>
          <a:bodyPr>
            <a:normAutofit fontScale="90000"/>
          </a:bodyPr>
          <a:lstStyle/>
          <a:p>
            <a:pPr>
              <a:lnSpc>
                <a:spcPct val="105000"/>
              </a:lnSpc>
            </a:pPr>
            <a:r>
              <a:rPr lang="fr-FR" altLang="it-IT" b="1" dirty="0" smtClean="0">
                <a:ea typeface="ＭＳ Ｐゴシック" pitchFamily="34" charset="-128"/>
              </a:rPr>
              <a:t/>
            </a:r>
            <a:br>
              <a:rPr lang="fr-FR" altLang="it-IT" b="1" dirty="0" smtClean="0">
                <a:ea typeface="ＭＳ Ｐゴシック" pitchFamily="34" charset="-128"/>
              </a:rPr>
            </a:br>
            <a:r>
              <a:rPr lang="fr-FR" altLang="it-IT" dirty="0">
                <a:ea typeface="ＭＳ Ｐゴシック" pitchFamily="34" charset="-128"/>
              </a:rPr>
              <a:t/>
            </a:r>
            <a:br>
              <a:rPr lang="fr-FR" altLang="it-IT" dirty="0">
                <a:ea typeface="ＭＳ Ｐゴシック" pitchFamily="34" charset="-128"/>
              </a:rPr>
            </a:br>
            <a:r>
              <a:rPr lang="fr-FR" altLang="it-IT" sz="3600" b="1" dirty="0" err="1" smtClean="0">
                <a:latin typeface="Calibri" panose="020F0502020204030204" pitchFamily="34" charset="0"/>
                <a:ea typeface="ＭＳ Ｐゴシック" pitchFamily="34" charset="-128"/>
              </a:rPr>
              <a:t>Liceo</a:t>
            </a:r>
            <a:r>
              <a:rPr lang="fr-FR" altLang="it-IT" sz="3600" b="1" dirty="0" smtClean="0">
                <a:latin typeface="Calibri" panose="020F0502020204030204" pitchFamily="34" charset="0"/>
                <a:ea typeface="ＭＳ Ｐゴシック" pitchFamily="34" charset="-128"/>
              </a:rPr>
              <a:t> classico       -     Baccalauréat littéraire   </a:t>
            </a:r>
            <a:br>
              <a:rPr lang="fr-FR" altLang="it-IT" sz="3600" b="1" dirty="0" smtClean="0">
                <a:latin typeface="Calibri" panose="020F0502020204030204" pitchFamily="34" charset="0"/>
                <a:ea typeface="ＭＳ Ｐゴシック" pitchFamily="34" charset="-128"/>
              </a:rPr>
            </a:br>
            <a:r>
              <a:rPr lang="fr-FR" altLang="it-IT" sz="3600" b="1" dirty="0" err="1" smtClean="0">
                <a:latin typeface="Calibri" panose="020F0502020204030204" pitchFamily="34" charset="0"/>
                <a:ea typeface="ＭＳ Ｐゴシック" pitchFamily="34" charset="-128"/>
              </a:rPr>
              <a:t>Liceo</a:t>
            </a:r>
            <a:r>
              <a:rPr lang="fr-FR" altLang="it-IT" sz="3600" b="1" dirty="0" smtClean="0">
                <a:latin typeface="Calibri" panose="020F0502020204030204" pitchFamily="34" charset="0"/>
                <a:ea typeface="ＭＳ Ｐゴシック" pitchFamily="34" charset="-128"/>
              </a:rPr>
              <a:t> linguistico     -   Baccalauréat littéraire   </a:t>
            </a:r>
            <a:br>
              <a:rPr lang="fr-FR" altLang="it-IT" sz="3600" b="1" dirty="0" smtClean="0">
                <a:latin typeface="Calibri" panose="020F0502020204030204" pitchFamily="34" charset="0"/>
                <a:ea typeface="ＭＳ Ｐゴシック" pitchFamily="34" charset="-128"/>
              </a:rPr>
            </a:br>
            <a:r>
              <a:rPr lang="fr-FR" altLang="it-IT" sz="3600" b="1" dirty="0" err="1" smtClean="0">
                <a:latin typeface="Calibri" panose="020F0502020204030204" pitchFamily="34" charset="0"/>
                <a:ea typeface="ＭＳ Ｐゴシック" pitchFamily="34" charset="-128"/>
              </a:rPr>
              <a:t>Liceo</a:t>
            </a:r>
            <a:r>
              <a:rPr lang="fr-FR" altLang="it-IT" sz="3600" b="1" dirty="0" smtClean="0">
                <a:latin typeface="Calibri" panose="020F0502020204030204" pitchFamily="34" charset="0"/>
                <a:ea typeface="ＭＳ Ｐゴシック" pitchFamily="34" charset="-128"/>
              </a:rPr>
              <a:t> </a:t>
            </a:r>
            <a:r>
              <a:rPr lang="fr-FR" altLang="it-IT" sz="3600" b="1" dirty="0" err="1" smtClean="0">
                <a:latin typeface="Calibri" panose="020F0502020204030204" pitchFamily="34" charset="0"/>
                <a:ea typeface="ＭＳ Ｐゴシック" pitchFamily="34" charset="-128"/>
              </a:rPr>
              <a:t>scientifico</a:t>
            </a:r>
            <a:r>
              <a:rPr lang="fr-FR" altLang="it-IT" sz="3600" b="1" dirty="0" smtClean="0">
                <a:latin typeface="Calibri" panose="020F0502020204030204" pitchFamily="34" charset="0"/>
                <a:ea typeface="ＭＳ Ｐゴシック" pitchFamily="34" charset="-128"/>
              </a:rPr>
              <a:t>   - Baccalauréat scientifique   </a:t>
            </a:r>
            <a:br>
              <a:rPr lang="fr-FR" altLang="it-IT" sz="3600" b="1" dirty="0" smtClean="0">
                <a:latin typeface="Calibri" panose="020F0502020204030204" pitchFamily="34" charset="0"/>
                <a:ea typeface="ＭＳ Ｐゴシック" pitchFamily="34" charset="-128"/>
              </a:rPr>
            </a:br>
            <a:r>
              <a:rPr lang="fr-FR" altLang="it-IT" sz="3600" b="1" dirty="0" err="1" smtClean="0">
                <a:latin typeface="Calibri" panose="020F0502020204030204" pitchFamily="34" charset="0"/>
                <a:ea typeface="ＭＳ Ｐゴシック" pitchFamily="34" charset="-128"/>
              </a:rPr>
              <a:t>Istituto</a:t>
            </a:r>
            <a:r>
              <a:rPr lang="fr-FR" altLang="it-IT" sz="3600" b="1" dirty="0" smtClean="0">
                <a:latin typeface="Calibri" panose="020F0502020204030204" pitchFamily="34" charset="0"/>
                <a:ea typeface="ＭＳ Ｐゴシック" pitchFamily="34" charset="-128"/>
              </a:rPr>
              <a:t> </a:t>
            </a:r>
            <a:r>
              <a:rPr lang="fr-FR" altLang="it-IT" sz="3600" b="1" dirty="0" err="1" smtClean="0">
                <a:latin typeface="Calibri" panose="020F0502020204030204" pitchFamily="34" charset="0"/>
                <a:ea typeface="ＭＳ Ｐゴシック" pitchFamily="34" charset="-128"/>
              </a:rPr>
              <a:t>tecnico</a:t>
            </a:r>
            <a:r>
              <a:rPr lang="fr-FR" altLang="it-IT" sz="3600" b="1" dirty="0" smtClean="0">
                <a:latin typeface="Calibri" panose="020F0502020204030204" pitchFamily="34" charset="0"/>
                <a:ea typeface="ＭＳ Ｐゴシック" pitchFamily="34" charset="-128"/>
              </a:rPr>
              <a:t> - Baccalauréat économique &amp; social</a:t>
            </a:r>
            <a:br>
              <a:rPr lang="fr-FR" altLang="it-IT" sz="3600" b="1" dirty="0" smtClean="0">
                <a:latin typeface="Calibri" panose="020F0502020204030204" pitchFamily="34" charset="0"/>
                <a:ea typeface="ＭＳ Ｐゴシック" pitchFamily="34" charset="-128"/>
              </a:rPr>
            </a:br>
            <a:r>
              <a:rPr lang="fr-FR" altLang="it-IT" sz="3600" dirty="0" smtClean="0">
                <a:latin typeface="Calibri" panose="020F0502020204030204" pitchFamily="34" charset="0"/>
                <a:ea typeface="ＭＳ Ｐゴシック" pitchFamily="34" charset="-128"/>
              </a:rPr>
              <a:t>                                   		</a:t>
            </a:r>
            <a:br>
              <a:rPr lang="fr-FR" altLang="it-IT" sz="3600" dirty="0" smtClean="0">
                <a:latin typeface="Calibri" panose="020F0502020204030204" pitchFamily="34" charset="0"/>
                <a:ea typeface="ＭＳ Ｐゴシック" pitchFamily="34" charset="-128"/>
              </a:rPr>
            </a:br>
            <a:r>
              <a:rPr lang="fr-FR" altLang="it-IT" dirty="0" smtClean="0">
                <a:ea typeface="ＭＳ Ｐゴシック" pitchFamily="34" charset="-128"/>
              </a:rPr>
              <a:t> </a:t>
            </a:r>
            <a:endParaRPr lang="it-IT" altLang="it-IT" dirty="0" smtClean="0">
              <a:ea typeface="ＭＳ Ｐゴシック" pitchFamily="34" charset="-128"/>
            </a:endParaRPr>
          </a:p>
        </p:txBody>
      </p:sp>
      <p:sp>
        <p:nvSpPr>
          <p:cNvPr id="3" name="Sottotitolo 2"/>
          <p:cNvSpPr>
            <a:spLocks noGrp="1"/>
          </p:cNvSpPr>
          <p:nvPr>
            <p:ph type="subTitle" idx="1"/>
          </p:nvPr>
        </p:nvSpPr>
        <p:spPr>
          <a:xfrm>
            <a:off x="1371600" y="5157192"/>
            <a:ext cx="6400800" cy="481608"/>
          </a:xfrm>
        </p:spPr>
        <p:txBody>
          <a:bodyPr>
            <a:normAutofit fontScale="92500" lnSpcReduction="20000"/>
          </a:bodyPr>
          <a:lstStyle/>
          <a:p>
            <a:endParaRPr lang="it-IT" dirty="0"/>
          </a:p>
        </p:txBody>
      </p:sp>
      <p:sp>
        <p:nvSpPr>
          <p:cNvPr id="4" name="Rettangolo 3"/>
          <p:cNvSpPr/>
          <p:nvPr/>
        </p:nvSpPr>
        <p:spPr>
          <a:xfrm>
            <a:off x="323528" y="692696"/>
            <a:ext cx="8624034" cy="646331"/>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r>
              <a:rPr lang="it-IT" altLang="it-IT" sz="3600" b="1" dirty="0">
                <a:latin typeface="Calibri" panose="020F0502020204030204" pitchFamily="34" charset="0"/>
                <a:ea typeface="ＭＳ Ｐゴシック" pitchFamily="34" charset="-128"/>
              </a:rPr>
              <a:t>Corrispondenze fra indirizzi Italia - Francia</a:t>
            </a:r>
            <a:endParaRPr lang="it-IT" sz="3600" b="1" dirty="0">
              <a:latin typeface="Calibri" panose="020F0502020204030204" pitchFamily="34" charset="0"/>
            </a:endParaRPr>
          </a:p>
        </p:txBody>
      </p:sp>
    </p:spTree>
    <p:extLst>
      <p:ext uri="{BB962C8B-B14F-4D97-AF65-F5344CB8AC3E}">
        <p14:creationId xmlns:p14="http://schemas.microsoft.com/office/powerpoint/2010/main" val="4051564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68313" y="260648"/>
            <a:ext cx="8077200" cy="653752"/>
          </a:xfrm>
        </p:spPr>
        <p:style>
          <a:lnRef idx="0">
            <a:schemeClr val="accent3"/>
          </a:lnRef>
          <a:fillRef idx="3">
            <a:schemeClr val="accent3"/>
          </a:fillRef>
          <a:effectRef idx="3">
            <a:schemeClr val="accent3"/>
          </a:effectRef>
          <a:fontRef idx="minor">
            <a:schemeClr val="lt1"/>
          </a:fontRef>
        </p:style>
        <p:txBody>
          <a:bodyPr>
            <a:normAutofit fontScale="90000"/>
          </a:bodyPr>
          <a:lstStyle/>
          <a:p>
            <a:r>
              <a:rPr lang="it-IT" altLang="it-IT" b="1" dirty="0" smtClean="0">
                <a:ea typeface="ＭＳ Ｐゴシック" pitchFamily="34" charset="-128"/>
              </a:rPr>
              <a:t>LA PROVA DI LETTERATURA</a:t>
            </a:r>
          </a:p>
        </p:txBody>
      </p:sp>
      <p:sp>
        <p:nvSpPr>
          <p:cNvPr id="51203" name="Rectangle 3"/>
          <p:cNvSpPr>
            <a:spLocks noGrp="1" noChangeArrowheads="1"/>
          </p:cNvSpPr>
          <p:nvPr>
            <p:ph type="body" idx="1"/>
          </p:nvPr>
        </p:nvSpPr>
        <p:spPr>
          <a:xfrm>
            <a:off x="395536" y="981075"/>
            <a:ext cx="8496944" cy="5256237"/>
          </a:xfrm>
        </p:spPr>
        <p:txBody>
          <a:bodyPr>
            <a:normAutofit/>
          </a:bodyPr>
          <a:lstStyle/>
          <a:p>
            <a:pPr>
              <a:lnSpc>
                <a:spcPct val="105000"/>
              </a:lnSpc>
              <a:buFontTx/>
              <a:buNone/>
            </a:pPr>
            <a:endParaRPr lang="it-IT" altLang="it-IT" sz="2400" b="1" dirty="0" smtClean="0">
              <a:ea typeface="ＭＳ Ｐゴシック" pitchFamily="34" charset="-128"/>
            </a:endParaRPr>
          </a:p>
          <a:p>
            <a:pPr>
              <a:lnSpc>
                <a:spcPct val="105000"/>
              </a:lnSpc>
              <a:buFontTx/>
              <a:buNone/>
            </a:pPr>
            <a:r>
              <a:rPr lang="it-IT" altLang="it-IT" sz="2400" b="1" dirty="0">
                <a:ea typeface="ＭＳ Ｐゴシック" pitchFamily="34" charset="-128"/>
              </a:rPr>
              <a:t> </a:t>
            </a:r>
            <a:r>
              <a:rPr lang="it-IT" altLang="it-IT" sz="2400" b="1" dirty="0" smtClean="0">
                <a:ea typeface="ＭＳ Ｐゴシック" pitchFamily="34" charset="-128"/>
              </a:rPr>
              <a:t>   a) </a:t>
            </a:r>
            <a:r>
              <a:rPr lang="it-IT" altLang="it-IT" sz="2400" b="1" dirty="0" err="1" smtClean="0">
                <a:ea typeface="ＭＳ Ｐゴシック" pitchFamily="34" charset="-128"/>
              </a:rPr>
              <a:t>Commentaire</a:t>
            </a:r>
            <a:r>
              <a:rPr lang="it-IT" altLang="it-IT" sz="2400" b="1" dirty="0" smtClean="0">
                <a:ea typeface="ＭＳ Ｐゴシック" pitchFamily="34" charset="-128"/>
              </a:rPr>
              <a:t> </a:t>
            </a:r>
            <a:r>
              <a:rPr lang="it-IT" altLang="it-IT" sz="2400" b="1" dirty="0" err="1" smtClean="0">
                <a:ea typeface="ＭＳ Ｐゴシック" pitchFamily="34" charset="-128"/>
              </a:rPr>
              <a:t>dirigé</a:t>
            </a:r>
            <a:r>
              <a:rPr lang="it-IT" altLang="it-IT" sz="2400" b="1" dirty="0" smtClean="0">
                <a:ea typeface="ＭＳ Ｐゴシック" pitchFamily="34" charset="-128"/>
              </a:rPr>
              <a:t>  (analisi del testo)</a:t>
            </a:r>
            <a:endParaRPr lang="it-IT" altLang="it-IT" sz="2400" dirty="0" smtClean="0">
              <a:ea typeface="ＭＳ Ｐゴシック" pitchFamily="34" charset="-128"/>
            </a:endParaRPr>
          </a:p>
          <a:p>
            <a:pPr marL="0" indent="0">
              <a:lnSpc>
                <a:spcPct val="105000"/>
              </a:lnSpc>
              <a:buNone/>
            </a:pPr>
            <a:r>
              <a:rPr lang="it-IT" altLang="it-IT" sz="2000" dirty="0" smtClean="0">
                <a:ea typeface="ＭＳ Ｐゴシック" pitchFamily="34" charset="-128"/>
              </a:rPr>
              <a:t>     Testo di letteratura  francese tra gli autori indicati nel programma </a:t>
            </a:r>
          </a:p>
          <a:p>
            <a:pPr marL="0" indent="0">
              <a:lnSpc>
                <a:spcPct val="105000"/>
              </a:lnSpc>
              <a:buNone/>
            </a:pPr>
            <a:r>
              <a:rPr lang="it-IT" altLang="it-IT" sz="2000" dirty="0" smtClean="0">
                <a:ea typeface="ＭＳ Ｐゴシック" pitchFamily="34" charset="-128"/>
              </a:rPr>
              <a:t>     </a:t>
            </a:r>
            <a:r>
              <a:rPr lang="it-IT" altLang="it-IT" sz="2000" b="1" dirty="0" smtClean="0">
                <a:ea typeface="ＭＳ Ｐゴシック" pitchFamily="34" charset="-128"/>
              </a:rPr>
              <a:t>dal 1850 ai giorni nostri</a:t>
            </a:r>
          </a:p>
          <a:p>
            <a:pPr marL="0" indent="0">
              <a:lnSpc>
                <a:spcPct val="105000"/>
              </a:lnSpc>
              <a:buNone/>
            </a:pPr>
            <a:r>
              <a:rPr lang="it-IT" altLang="it-IT" sz="2000" dirty="0" smtClean="0">
                <a:ea typeface="ＭＳ Ｐゴシック" pitchFamily="34" charset="-128"/>
              </a:rPr>
              <a:t>     tre parti:  1) due/tre domande per la comprensione del testo </a:t>
            </a:r>
          </a:p>
          <a:p>
            <a:pPr>
              <a:lnSpc>
                <a:spcPct val="105000"/>
              </a:lnSpc>
              <a:buFontTx/>
              <a:buNone/>
            </a:pPr>
            <a:r>
              <a:rPr lang="it-IT" altLang="it-IT" sz="2000" dirty="0" smtClean="0">
                <a:ea typeface="ＭＳ Ｐゴシック" pitchFamily="34" charset="-128"/>
              </a:rPr>
              <a:t>                       2) tre/quattro domande per  l’interpretazione </a:t>
            </a:r>
          </a:p>
          <a:p>
            <a:pPr>
              <a:lnSpc>
                <a:spcPct val="105000"/>
              </a:lnSpc>
              <a:buFontTx/>
              <a:buNone/>
            </a:pPr>
            <a:r>
              <a:rPr lang="it-IT" altLang="it-IT" sz="2000" dirty="0" smtClean="0">
                <a:ea typeface="ＭＳ Ｐゴシック" pitchFamily="34" charset="-128"/>
              </a:rPr>
              <a:t>                       3) Una produzione personale (circa 300 parole) per la  riflessione</a:t>
            </a:r>
          </a:p>
          <a:p>
            <a:pPr>
              <a:lnSpc>
                <a:spcPct val="105000"/>
              </a:lnSpc>
              <a:buFontTx/>
              <a:buNone/>
            </a:pPr>
            <a:r>
              <a:rPr lang="it-IT" altLang="it-IT" sz="2000" dirty="0">
                <a:ea typeface="ＭＳ Ｐゴシック" pitchFamily="34" charset="-128"/>
              </a:rPr>
              <a:t> </a:t>
            </a:r>
            <a:r>
              <a:rPr lang="it-IT" altLang="it-IT" sz="2000" dirty="0" smtClean="0">
                <a:ea typeface="ＭＳ Ｐゴシック" pitchFamily="34" charset="-128"/>
              </a:rPr>
              <a:t>                       a  partire dal testo e/o dal tema trattato.</a:t>
            </a:r>
          </a:p>
          <a:p>
            <a:pPr>
              <a:lnSpc>
                <a:spcPct val="105000"/>
              </a:lnSpc>
              <a:buFontTx/>
              <a:buNone/>
            </a:pPr>
            <a:endParaRPr lang="fr-FR" altLang="it-IT" sz="2000" b="1" dirty="0" smtClean="0">
              <a:ea typeface="ＭＳ Ｐゴシック" pitchFamily="34" charset="-128"/>
            </a:endParaRPr>
          </a:p>
          <a:p>
            <a:pPr>
              <a:lnSpc>
                <a:spcPct val="105000"/>
              </a:lnSpc>
              <a:buFontTx/>
              <a:buNone/>
            </a:pPr>
            <a:r>
              <a:rPr lang="fr-FR" altLang="it-IT" sz="2400" b="1" dirty="0" smtClean="0">
                <a:ea typeface="ＭＳ Ｐゴシック" pitchFamily="34" charset="-128"/>
              </a:rPr>
              <a:t>    b) </a:t>
            </a:r>
            <a:r>
              <a:rPr lang="fr-FR" altLang="it-IT" sz="2400" b="1" dirty="0" err="1" smtClean="0">
                <a:ea typeface="ＭＳ Ｐゴシック" pitchFamily="34" charset="-128"/>
              </a:rPr>
              <a:t>Saggio</a:t>
            </a:r>
            <a:r>
              <a:rPr lang="fr-FR" altLang="it-IT" sz="2400" b="1" dirty="0" smtClean="0">
                <a:ea typeface="ＭＳ Ｐゴシック" pitchFamily="34" charset="-128"/>
              </a:rPr>
              <a:t> </a:t>
            </a:r>
            <a:r>
              <a:rPr lang="fr-FR" altLang="it-IT" sz="2400" b="1" dirty="0" err="1" smtClean="0">
                <a:ea typeface="ＭＳ Ｐゴシック" pitchFamily="34" charset="-128"/>
              </a:rPr>
              <a:t>breve</a:t>
            </a:r>
            <a:endParaRPr lang="it-IT" altLang="it-IT" sz="2400" dirty="0" smtClean="0">
              <a:ea typeface="ＭＳ Ｐゴシック" pitchFamily="34" charset="-128"/>
            </a:endParaRPr>
          </a:p>
          <a:p>
            <a:pPr marL="0" indent="0">
              <a:lnSpc>
                <a:spcPct val="105000"/>
              </a:lnSpc>
              <a:buNone/>
            </a:pPr>
            <a:r>
              <a:rPr lang="it-IT" altLang="it-IT" sz="2000" dirty="0" smtClean="0">
                <a:ea typeface="ＭＳ Ｐゴシック" pitchFamily="34" charset="-128"/>
              </a:rPr>
              <a:t>     Tema da trattare sulla base </a:t>
            </a:r>
            <a:r>
              <a:rPr lang="it-IT" altLang="it-IT" sz="2000" b="1" dirty="0" smtClean="0">
                <a:ea typeface="ＭＳ Ｐゴシック" pitchFamily="34" charset="-128"/>
              </a:rPr>
              <a:t>di 5 testi di appoggio </a:t>
            </a:r>
            <a:r>
              <a:rPr lang="it-IT" altLang="it-IT" sz="2000" dirty="0" smtClean="0">
                <a:ea typeface="ＭＳ Ｐゴシック" pitchFamily="34" charset="-128"/>
              </a:rPr>
              <a:t>di qualsiasi periodo  storico</a:t>
            </a:r>
          </a:p>
          <a:p>
            <a:pPr marL="0" indent="0">
              <a:lnSpc>
                <a:spcPct val="105000"/>
              </a:lnSpc>
              <a:buNone/>
            </a:pPr>
            <a:r>
              <a:rPr lang="it-IT" altLang="it-IT" sz="2000" dirty="0" smtClean="0">
                <a:ea typeface="ＭＳ Ｐゴシック" pitchFamily="34" charset="-128"/>
              </a:rPr>
              <a:t>     Elaborare un saggio breve di circa 600 parole sulla base del tema scelto e </a:t>
            </a:r>
          </a:p>
          <a:p>
            <a:pPr marL="0" indent="0">
              <a:lnSpc>
                <a:spcPct val="105000"/>
              </a:lnSpc>
              <a:buNone/>
            </a:pPr>
            <a:r>
              <a:rPr lang="it-IT" altLang="it-IT" sz="2000" dirty="0">
                <a:ea typeface="ＭＳ Ｐゴシック" pitchFamily="34" charset="-128"/>
              </a:rPr>
              <a:t> </a:t>
            </a:r>
            <a:r>
              <a:rPr lang="it-IT" altLang="it-IT" sz="2000" dirty="0" smtClean="0">
                <a:ea typeface="ＭＳ Ｐゴシック" pitchFamily="34" charset="-128"/>
              </a:rPr>
              <a:t>    dei documenti forniti</a:t>
            </a:r>
            <a:endParaRPr lang="it-IT" altLang="it-IT" sz="2000" b="1" dirty="0" smtClean="0">
              <a:ea typeface="ＭＳ Ｐゴシック" pitchFamily="34" charset="-128"/>
            </a:endParaRPr>
          </a:p>
          <a:p>
            <a:pPr>
              <a:lnSpc>
                <a:spcPct val="105000"/>
              </a:lnSpc>
            </a:pPr>
            <a:endParaRPr lang="it-IT" altLang="it-IT" sz="2400" dirty="0" smtClean="0">
              <a:ea typeface="ＭＳ Ｐゴシック" pitchFamily="34" charset="-128"/>
            </a:endParaRPr>
          </a:p>
        </p:txBody>
      </p:sp>
    </p:spTree>
    <p:extLst>
      <p:ext uri="{BB962C8B-B14F-4D97-AF65-F5344CB8AC3E}">
        <p14:creationId xmlns:p14="http://schemas.microsoft.com/office/powerpoint/2010/main" val="3557710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additive="base">
                                        <p:cTn id="7" dur="500" fill="hold"/>
                                        <p:tgtEl>
                                          <p:spTgt spid="51202"/>
                                        </p:tgtEl>
                                        <p:attrNameLst>
                                          <p:attrName>ppt_x</p:attrName>
                                        </p:attrNameLst>
                                      </p:cBhvr>
                                      <p:tavLst>
                                        <p:tav tm="0">
                                          <p:val>
                                            <p:strVal val="#ppt_x"/>
                                          </p:val>
                                        </p:tav>
                                        <p:tav tm="100000">
                                          <p:val>
                                            <p:strVal val="#ppt_x"/>
                                          </p:val>
                                        </p:tav>
                                      </p:tavLst>
                                    </p:anim>
                                    <p:anim calcmode="lin" valueType="num">
                                      <p:cBhvr additive="base">
                                        <p:cTn id="8" dur="500" fill="hold"/>
                                        <p:tgtEl>
                                          <p:spTgt spid="512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03">
                                            <p:txEl>
                                              <p:pRg st="1" end="1"/>
                                            </p:txEl>
                                          </p:spTgt>
                                        </p:tgtEl>
                                        <p:attrNameLst>
                                          <p:attrName>style.visibility</p:attrName>
                                        </p:attrNameLst>
                                      </p:cBhvr>
                                      <p:to>
                                        <p:strVal val="visible"/>
                                      </p:to>
                                    </p:set>
                                    <p:anim calcmode="lin" valueType="num">
                                      <p:cBhvr additive="base">
                                        <p:cTn id="13" dur="5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03">
                                            <p:txEl>
                                              <p:pRg st="2" end="2"/>
                                            </p:txEl>
                                          </p:spTgt>
                                        </p:tgtEl>
                                        <p:attrNameLst>
                                          <p:attrName>style.visibility</p:attrName>
                                        </p:attrNameLst>
                                      </p:cBhvr>
                                      <p:to>
                                        <p:strVal val="visible"/>
                                      </p:to>
                                    </p:set>
                                    <p:anim calcmode="lin" valueType="num">
                                      <p:cBhvr additive="base">
                                        <p:cTn id="19" dur="500" fill="hold"/>
                                        <p:tgtEl>
                                          <p:spTgt spid="512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 calcmode="lin" valueType="num">
                                      <p:cBhvr additive="base">
                                        <p:cTn id="25" dur="500" fill="hold"/>
                                        <p:tgtEl>
                                          <p:spTgt spid="5120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1203">
                                            <p:txEl>
                                              <p:pRg st="4" end="4"/>
                                            </p:txEl>
                                          </p:spTgt>
                                        </p:tgtEl>
                                        <p:attrNameLst>
                                          <p:attrName>style.visibility</p:attrName>
                                        </p:attrNameLst>
                                      </p:cBhvr>
                                      <p:to>
                                        <p:strVal val="visible"/>
                                      </p:to>
                                    </p:set>
                                    <p:anim calcmode="lin" valueType="num">
                                      <p:cBhvr additive="base">
                                        <p:cTn id="31" dur="500" fill="hold"/>
                                        <p:tgtEl>
                                          <p:spTgt spid="5120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1203">
                                            <p:txEl>
                                              <p:pRg st="5" end="5"/>
                                            </p:txEl>
                                          </p:spTgt>
                                        </p:tgtEl>
                                        <p:attrNameLst>
                                          <p:attrName>style.visibility</p:attrName>
                                        </p:attrNameLst>
                                      </p:cBhvr>
                                      <p:to>
                                        <p:strVal val="visible"/>
                                      </p:to>
                                    </p:set>
                                    <p:anim calcmode="lin" valueType="num">
                                      <p:cBhvr additive="base">
                                        <p:cTn id="37" dur="500" fill="hold"/>
                                        <p:tgtEl>
                                          <p:spTgt spid="5120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1203">
                                            <p:txEl>
                                              <p:pRg st="6" end="6"/>
                                            </p:txEl>
                                          </p:spTgt>
                                        </p:tgtEl>
                                        <p:attrNameLst>
                                          <p:attrName>style.visibility</p:attrName>
                                        </p:attrNameLst>
                                      </p:cBhvr>
                                      <p:to>
                                        <p:strVal val="visible"/>
                                      </p:to>
                                    </p:set>
                                    <p:anim calcmode="lin" valueType="num">
                                      <p:cBhvr additive="base">
                                        <p:cTn id="43" dur="500" fill="hold"/>
                                        <p:tgtEl>
                                          <p:spTgt spid="5120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120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1203">
                                            <p:txEl>
                                              <p:pRg st="7" end="7"/>
                                            </p:txEl>
                                          </p:spTgt>
                                        </p:tgtEl>
                                        <p:attrNameLst>
                                          <p:attrName>style.visibility</p:attrName>
                                        </p:attrNameLst>
                                      </p:cBhvr>
                                      <p:to>
                                        <p:strVal val="visible"/>
                                      </p:to>
                                    </p:set>
                                    <p:anim calcmode="lin" valueType="num">
                                      <p:cBhvr additive="base">
                                        <p:cTn id="49" dur="500" fill="hold"/>
                                        <p:tgtEl>
                                          <p:spTgt spid="5120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120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1203">
                                            <p:txEl>
                                              <p:pRg st="9" end="9"/>
                                            </p:txEl>
                                          </p:spTgt>
                                        </p:tgtEl>
                                        <p:attrNameLst>
                                          <p:attrName>style.visibility</p:attrName>
                                        </p:attrNameLst>
                                      </p:cBhvr>
                                      <p:to>
                                        <p:strVal val="visible"/>
                                      </p:to>
                                    </p:set>
                                    <p:anim calcmode="lin" valueType="num">
                                      <p:cBhvr additive="base">
                                        <p:cTn id="55" dur="500" fill="hold"/>
                                        <p:tgtEl>
                                          <p:spTgt spid="5120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120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1203">
                                            <p:txEl>
                                              <p:pRg st="10" end="10"/>
                                            </p:txEl>
                                          </p:spTgt>
                                        </p:tgtEl>
                                        <p:attrNameLst>
                                          <p:attrName>style.visibility</p:attrName>
                                        </p:attrNameLst>
                                      </p:cBhvr>
                                      <p:to>
                                        <p:strVal val="visible"/>
                                      </p:to>
                                    </p:set>
                                    <p:anim calcmode="lin" valueType="num">
                                      <p:cBhvr additive="base">
                                        <p:cTn id="61" dur="500" fill="hold"/>
                                        <p:tgtEl>
                                          <p:spTgt spid="5120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120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1203">
                                            <p:txEl>
                                              <p:pRg st="11" end="11"/>
                                            </p:txEl>
                                          </p:spTgt>
                                        </p:tgtEl>
                                        <p:attrNameLst>
                                          <p:attrName>style.visibility</p:attrName>
                                        </p:attrNameLst>
                                      </p:cBhvr>
                                      <p:to>
                                        <p:strVal val="visible"/>
                                      </p:to>
                                    </p:set>
                                    <p:anim calcmode="lin" valueType="num">
                                      <p:cBhvr additive="base">
                                        <p:cTn id="67" dur="500" fill="hold"/>
                                        <p:tgtEl>
                                          <p:spTgt spid="5120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120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1203">
                                            <p:txEl>
                                              <p:pRg st="12" end="12"/>
                                            </p:txEl>
                                          </p:spTgt>
                                        </p:tgtEl>
                                        <p:attrNameLst>
                                          <p:attrName>style.visibility</p:attrName>
                                        </p:attrNameLst>
                                      </p:cBhvr>
                                      <p:to>
                                        <p:strVal val="visible"/>
                                      </p:to>
                                    </p:set>
                                    <p:anim calcmode="lin" valueType="num">
                                      <p:cBhvr additive="base">
                                        <p:cTn id="73" dur="500" fill="hold"/>
                                        <p:tgtEl>
                                          <p:spTgt spid="5120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120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nimBg="1"/>
      <p:bldP spid="5120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539750" y="188913"/>
            <a:ext cx="8077200" cy="719807"/>
          </a:xfrm>
        </p:spPr>
        <p:style>
          <a:lnRef idx="0">
            <a:schemeClr val="accent3"/>
          </a:lnRef>
          <a:fillRef idx="3">
            <a:schemeClr val="accent3"/>
          </a:fillRef>
          <a:effectRef idx="3">
            <a:schemeClr val="accent3"/>
          </a:effectRef>
          <a:fontRef idx="minor">
            <a:schemeClr val="lt1"/>
          </a:fontRef>
        </p:style>
        <p:txBody>
          <a:bodyPr>
            <a:normAutofit fontScale="90000"/>
          </a:bodyPr>
          <a:lstStyle/>
          <a:p>
            <a:r>
              <a:rPr lang="it-IT" altLang="it-IT" b="1" dirty="0" smtClean="0">
                <a:ea typeface="ＭＳ Ｐゴシック" pitchFamily="34" charset="-128"/>
              </a:rPr>
              <a:t>LA PROVA DI STORIA</a:t>
            </a:r>
          </a:p>
        </p:txBody>
      </p:sp>
      <p:sp>
        <p:nvSpPr>
          <p:cNvPr id="52227" name="Rectangle 3"/>
          <p:cNvSpPr>
            <a:spLocks noGrp="1" noChangeArrowheads="1"/>
          </p:cNvSpPr>
          <p:nvPr>
            <p:ph type="body" idx="1"/>
          </p:nvPr>
        </p:nvSpPr>
        <p:spPr>
          <a:xfrm>
            <a:off x="539552" y="1196752"/>
            <a:ext cx="8064896" cy="5256584"/>
          </a:xfrm>
        </p:spPr>
        <p:txBody>
          <a:bodyPr/>
          <a:lstStyle/>
          <a:p>
            <a:pPr>
              <a:lnSpc>
                <a:spcPct val="115000"/>
              </a:lnSpc>
              <a:buFontTx/>
              <a:buNone/>
            </a:pPr>
            <a:r>
              <a:rPr lang="it-IT" altLang="it-IT" sz="2400" b="1" dirty="0" smtClean="0">
                <a:ea typeface="ＭＳ Ｐゴシック" pitchFamily="34" charset="-128"/>
              </a:rPr>
              <a:t>a) Composizione di storia </a:t>
            </a:r>
            <a:endParaRPr lang="it-IT" altLang="it-IT" sz="2400" dirty="0" smtClean="0">
              <a:ea typeface="ＭＳ Ｐゴシック" pitchFamily="34" charset="-128"/>
            </a:endParaRPr>
          </a:p>
          <a:p>
            <a:pPr>
              <a:lnSpc>
                <a:spcPct val="115000"/>
              </a:lnSpc>
            </a:pPr>
            <a:r>
              <a:rPr lang="it-IT" altLang="it-IT" sz="2000" dirty="0" smtClean="0">
                <a:ea typeface="ＭＳ Ｐゴシック" pitchFamily="34" charset="-128"/>
              </a:rPr>
              <a:t>tema di circa 600 parole sul programma dell’ultimo anno (</a:t>
            </a:r>
            <a:r>
              <a:rPr lang="it-IT" altLang="it-IT" sz="2000" b="1" dirty="0" smtClean="0">
                <a:ea typeface="ＭＳ Ｐゴシック" pitchFamily="34" charset="-128"/>
              </a:rPr>
              <a:t>dal 1945 ad oggi</a:t>
            </a:r>
            <a:r>
              <a:rPr lang="it-IT" altLang="it-IT" sz="2000" dirty="0" smtClean="0">
                <a:ea typeface="ＭＳ Ｐゴシック" pitchFamily="34" charset="-128"/>
              </a:rPr>
              <a:t>, secondo il programma ESABAC)</a:t>
            </a:r>
          </a:p>
          <a:p>
            <a:pPr>
              <a:lnSpc>
                <a:spcPct val="115000"/>
              </a:lnSpc>
            </a:pPr>
            <a:endParaRPr lang="it-IT" altLang="it-IT" sz="2000" dirty="0" smtClean="0">
              <a:ea typeface="ＭＳ Ｐゴシック" pitchFamily="34" charset="-128"/>
            </a:endParaRPr>
          </a:p>
          <a:p>
            <a:pPr>
              <a:lnSpc>
                <a:spcPct val="115000"/>
              </a:lnSpc>
              <a:buFontTx/>
              <a:buNone/>
            </a:pPr>
            <a:r>
              <a:rPr lang="it-IT" altLang="it-IT" sz="2400" b="1" dirty="0" smtClean="0">
                <a:ea typeface="ＭＳ Ｐゴシック" pitchFamily="34" charset="-128"/>
              </a:rPr>
              <a:t>b) Studio e l’analisi di un insieme di documenti:</a:t>
            </a:r>
            <a:endParaRPr lang="it-IT" altLang="it-IT" sz="2400" dirty="0" smtClean="0">
              <a:ea typeface="ＭＳ Ｐゴシック" pitchFamily="34" charset="-128"/>
            </a:endParaRPr>
          </a:p>
          <a:p>
            <a:pPr>
              <a:lnSpc>
                <a:spcPct val="115000"/>
              </a:lnSpc>
            </a:pPr>
            <a:r>
              <a:rPr lang="it-IT" altLang="it-IT" sz="2000" dirty="0" smtClean="0">
                <a:ea typeface="ＭＳ Ｐゴシック" pitchFamily="34" charset="-128"/>
              </a:rPr>
              <a:t>tema da trattare inerente al programma dell’ultimo anno  </a:t>
            </a:r>
            <a:r>
              <a:rPr lang="it-IT" altLang="it-IT" sz="2000" b="1" dirty="0" smtClean="0">
                <a:ea typeface="ＭＳ Ｐゴシック" pitchFamily="34" charset="-128"/>
              </a:rPr>
              <a:t>appoggiandosi sui 5 documenti forniti</a:t>
            </a:r>
          </a:p>
          <a:p>
            <a:pPr>
              <a:lnSpc>
                <a:spcPct val="115000"/>
              </a:lnSpc>
            </a:pPr>
            <a:r>
              <a:rPr lang="it-IT" altLang="it-IT" sz="2000" dirty="0" smtClean="0">
                <a:ea typeface="ＭＳ Ｐゴシック" pitchFamily="34" charset="-128"/>
              </a:rPr>
              <a:t>due parti:</a:t>
            </a:r>
          </a:p>
          <a:p>
            <a:pPr>
              <a:lnSpc>
                <a:spcPct val="115000"/>
              </a:lnSpc>
              <a:buFontTx/>
              <a:buNone/>
            </a:pPr>
            <a:r>
              <a:rPr lang="it-IT" altLang="it-IT" sz="2000" dirty="0" smtClean="0">
                <a:ea typeface="ＭＳ Ｐゴシック" pitchFamily="34" charset="-128"/>
              </a:rPr>
              <a:t>      1) rispondere a poche domande, anche in chiave critica, sull’insieme dei documenti. </a:t>
            </a:r>
          </a:p>
          <a:p>
            <a:pPr>
              <a:lnSpc>
                <a:spcPct val="115000"/>
              </a:lnSpc>
              <a:buFontTx/>
              <a:buNone/>
            </a:pPr>
            <a:r>
              <a:rPr lang="it-IT" altLang="it-IT" sz="2000" dirty="0" smtClean="0">
                <a:ea typeface="ＭＳ Ｐゴシック" pitchFamily="34" charset="-128"/>
              </a:rPr>
              <a:t>      2) elaborare una risposta organica di circa 300 parole in riferimento al tema posto, senza limitarsi alle informazioni contenute nei documenti. </a:t>
            </a:r>
          </a:p>
          <a:p>
            <a:pPr>
              <a:lnSpc>
                <a:spcPct val="115000"/>
              </a:lnSpc>
            </a:pPr>
            <a:endParaRPr lang="it-IT" altLang="it-IT" sz="2400" dirty="0" smtClean="0">
              <a:ea typeface="ＭＳ Ｐゴシック" pitchFamily="34" charset="-128"/>
            </a:endParaRPr>
          </a:p>
        </p:txBody>
      </p:sp>
    </p:spTree>
    <p:extLst>
      <p:ext uri="{BB962C8B-B14F-4D97-AF65-F5344CB8AC3E}">
        <p14:creationId xmlns:p14="http://schemas.microsoft.com/office/powerpoint/2010/main" val="33279840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 calcmode="lin" valueType="num">
                                      <p:cBhvr additive="base">
                                        <p:cTn id="7" dur="500" fill="hold"/>
                                        <p:tgtEl>
                                          <p:spTgt spid="52226"/>
                                        </p:tgtEl>
                                        <p:attrNameLst>
                                          <p:attrName>ppt_x</p:attrName>
                                        </p:attrNameLst>
                                      </p:cBhvr>
                                      <p:tavLst>
                                        <p:tav tm="0">
                                          <p:val>
                                            <p:strVal val="#ppt_x"/>
                                          </p:val>
                                        </p:tav>
                                        <p:tav tm="100000">
                                          <p:val>
                                            <p:strVal val="#ppt_x"/>
                                          </p:val>
                                        </p:tav>
                                      </p:tavLst>
                                    </p:anim>
                                    <p:anim calcmode="lin" valueType="num">
                                      <p:cBhvr additive="base">
                                        <p:cTn id="8" dur="500" fill="hold"/>
                                        <p:tgtEl>
                                          <p:spTgt spid="5222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2227">
                                            <p:txEl>
                                              <p:pRg st="0" end="0"/>
                                            </p:txEl>
                                          </p:spTgt>
                                        </p:tgtEl>
                                        <p:attrNameLst>
                                          <p:attrName>style.visibility</p:attrName>
                                        </p:attrNameLst>
                                      </p:cBhvr>
                                      <p:to>
                                        <p:strVal val="visible"/>
                                      </p:to>
                                    </p:set>
                                    <p:anim calcmode="lin" valueType="num">
                                      <p:cBhvr additive="base">
                                        <p:cTn id="13" dur="500" fill="hold"/>
                                        <p:tgtEl>
                                          <p:spTgt spid="5222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2227">
                                            <p:txEl>
                                              <p:pRg st="1" end="1"/>
                                            </p:txEl>
                                          </p:spTgt>
                                        </p:tgtEl>
                                        <p:attrNameLst>
                                          <p:attrName>style.visibility</p:attrName>
                                        </p:attrNameLst>
                                      </p:cBhvr>
                                      <p:to>
                                        <p:strVal val="visible"/>
                                      </p:to>
                                    </p:set>
                                    <p:anim calcmode="lin" valueType="num">
                                      <p:cBhvr additive="base">
                                        <p:cTn id="19" dur="500" fill="hold"/>
                                        <p:tgtEl>
                                          <p:spTgt spid="5222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2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2227">
                                            <p:txEl>
                                              <p:pRg st="3" end="3"/>
                                            </p:txEl>
                                          </p:spTgt>
                                        </p:tgtEl>
                                        <p:attrNameLst>
                                          <p:attrName>style.visibility</p:attrName>
                                        </p:attrNameLst>
                                      </p:cBhvr>
                                      <p:to>
                                        <p:strVal val="visible"/>
                                      </p:to>
                                    </p:set>
                                    <p:anim calcmode="lin" valueType="num">
                                      <p:cBhvr additive="base">
                                        <p:cTn id="25" dur="500" fill="hold"/>
                                        <p:tgtEl>
                                          <p:spTgt spid="522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2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2227">
                                            <p:txEl>
                                              <p:pRg st="4" end="4"/>
                                            </p:txEl>
                                          </p:spTgt>
                                        </p:tgtEl>
                                        <p:attrNameLst>
                                          <p:attrName>style.visibility</p:attrName>
                                        </p:attrNameLst>
                                      </p:cBhvr>
                                      <p:to>
                                        <p:strVal val="visible"/>
                                      </p:to>
                                    </p:set>
                                    <p:anim calcmode="lin" valueType="num">
                                      <p:cBhvr additive="base">
                                        <p:cTn id="31" dur="500" fill="hold"/>
                                        <p:tgtEl>
                                          <p:spTgt spid="522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2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2227">
                                            <p:txEl>
                                              <p:pRg st="5" end="5"/>
                                            </p:txEl>
                                          </p:spTgt>
                                        </p:tgtEl>
                                        <p:attrNameLst>
                                          <p:attrName>style.visibility</p:attrName>
                                        </p:attrNameLst>
                                      </p:cBhvr>
                                      <p:to>
                                        <p:strVal val="visible"/>
                                      </p:to>
                                    </p:set>
                                    <p:anim calcmode="lin" valueType="num">
                                      <p:cBhvr additive="base">
                                        <p:cTn id="37" dur="500" fill="hold"/>
                                        <p:tgtEl>
                                          <p:spTgt spid="522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2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2227">
                                            <p:txEl>
                                              <p:pRg st="6" end="6"/>
                                            </p:txEl>
                                          </p:spTgt>
                                        </p:tgtEl>
                                        <p:attrNameLst>
                                          <p:attrName>style.visibility</p:attrName>
                                        </p:attrNameLst>
                                      </p:cBhvr>
                                      <p:to>
                                        <p:strVal val="visible"/>
                                      </p:to>
                                    </p:set>
                                    <p:anim calcmode="lin" valueType="num">
                                      <p:cBhvr additive="base">
                                        <p:cTn id="43" dur="500" fill="hold"/>
                                        <p:tgtEl>
                                          <p:spTgt spid="522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2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2227">
                                            <p:txEl>
                                              <p:pRg st="7" end="7"/>
                                            </p:txEl>
                                          </p:spTgt>
                                        </p:tgtEl>
                                        <p:attrNameLst>
                                          <p:attrName>style.visibility</p:attrName>
                                        </p:attrNameLst>
                                      </p:cBhvr>
                                      <p:to>
                                        <p:strVal val="visible"/>
                                      </p:to>
                                    </p:set>
                                    <p:anim calcmode="lin" valueType="num">
                                      <p:cBhvr additive="base">
                                        <p:cTn id="49" dur="500" fill="hold"/>
                                        <p:tgtEl>
                                          <p:spTgt spid="522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22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nimBg="1"/>
      <p:bldP spid="5222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it-IT" altLang="it-IT" dirty="0" smtClean="0">
                <a:ea typeface="ＭＳ Ｐゴシック" pitchFamily="34" charset="-128"/>
              </a:rPr>
              <a:t>Somministrazione prove</a:t>
            </a:r>
          </a:p>
        </p:txBody>
      </p:sp>
      <p:sp>
        <p:nvSpPr>
          <p:cNvPr id="50179" name="Rectangle 3"/>
          <p:cNvSpPr>
            <a:spLocks noGrp="1" noChangeArrowheads="1"/>
          </p:cNvSpPr>
          <p:nvPr>
            <p:ph type="body" idx="1"/>
          </p:nvPr>
        </p:nvSpPr>
        <p:spPr/>
        <p:txBody>
          <a:bodyPr/>
          <a:lstStyle/>
          <a:p>
            <a:pPr>
              <a:lnSpc>
                <a:spcPct val="105000"/>
              </a:lnSpc>
              <a:buFontTx/>
              <a:buNone/>
            </a:pPr>
            <a:r>
              <a:rPr lang="it-IT" altLang="it-IT" sz="2000" b="1" dirty="0" smtClean="0">
                <a:ea typeface="ＭＳ Ｐゴシック" pitchFamily="34" charset="-128"/>
              </a:rPr>
              <a:t>QUARTA PROVA SCRITTA</a:t>
            </a:r>
          </a:p>
          <a:p>
            <a:pPr>
              <a:lnSpc>
                <a:spcPct val="105000"/>
              </a:lnSpc>
              <a:buFontTx/>
              <a:buNone/>
            </a:pPr>
            <a:endParaRPr lang="it-IT" altLang="it-IT" sz="2000" b="1" dirty="0" smtClean="0">
              <a:ea typeface="ＭＳ Ｐゴシック" pitchFamily="34" charset="-128"/>
            </a:endParaRPr>
          </a:p>
          <a:p>
            <a:pPr>
              <a:lnSpc>
                <a:spcPct val="105000"/>
              </a:lnSpc>
            </a:pPr>
            <a:r>
              <a:rPr lang="it-IT" altLang="it-IT" sz="2000" b="1" dirty="0" smtClean="0">
                <a:ea typeface="ＭＳ Ｐゴシック" pitchFamily="34" charset="-128"/>
              </a:rPr>
              <a:t>Durata della prova scritta  di letteratura francese:  4 ore</a:t>
            </a:r>
          </a:p>
          <a:p>
            <a:pPr>
              <a:lnSpc>
                <a:spcPct val="105000"/>
              </a:lnSpc>
            </a:pPr>
            <a:r>
              <a:rPr lang="it-IT" altLang="it-IT" sz="2000" b="1" dirty="0" smtClean="0">
                <a:ea typeface="ＭＳ Ｐゴシック" pitchFamily="34" charset="-128"/>
              </a:rPr>
              <a:t>Durata della prova scritta di storia in francese:  2 ore</a:t>
            </a:r>
          </a:p>
          <a:p>
            <a:pPr>
              <a:lnSpc>
                <a:spcPct val="105000"/>
              </a:lnSpc>
            </a:pPr>
            <a:r>
              <a:rPr lang="it-IT" altLang="it-IT" sz="2000" b="1" dirty="0" smtClean="0">
                <a:ea typeface="ＭＳ Ｐゴシック" pitchFamily="34" charset="-128"/>
              </a:rPr>
              <a:t>Solo al termine della prova di letteratura francese, dopo un congruo periodo di tempo per l’intervallo (</a:t>
            </a:r>
            <a:r>
              <a:rPr lang="it-IT" altLang="it-IT" sz="2000" b="1" dirty="0" err="1" smtClean="0">
                <a:ea typeface="ＭＳ Ｐゴシック" pitchFamily="34" charset="-128"/>
              </a:rPr>
              <a:t>ca</a:t>
            </a:r>
            <a:r>
              <a:rPr lang="it-IT" altLang="it-IT" sz="2000" b="1" dirty="0" smtClean="0">
                <a:ea typeface="ＭＳ Ｐゴシック" pitchFamily="34" charset="-128"/>
              </a:rPr>
              <a:t>. 15-30 minuti) si aprirà il plico per la prova di storia. </a:t>
            </a:r>
          </a:p>
          <a:p>
            <a:pPr>
              <a:lnSpc>
                <a:spcPct val="105000"/>
              </a:lnSpc>
            </a:pPr>
            <a:r>
              <a:rPr lang="it-IT" altLang="it-IT" sz="2000" b="1" dirty="0" smtClean="0">
                <a:ea typeface="ＭＳ Ｐゴシック" pitchFamily="34" charset="-128"/>
              </a:rPr>
              <a:t>Gli studenti dovranno rimanere nella scuola e sarà permesso esclusivamente di uscire dall’aula per recarsi al bagno o consumare una merenda.</a:t>
            </a:r>
          </a:p>
        </p:txBody>
      </p:sp>
    </p:spTree>
    <p:extLst>
      <p:ext uri="{BB962C8B-B14F-4D97-AF65-F5344CB8AC3E}">
        <p14:creationId xmlns:p14="http://schemas.microsoft.com/office/powerpoint/2010/main" val="1830222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additive="base">
                                        <p:cTn id="7" dur="500" fill="hold"/>
                                        <p:tgtEl>
                                          <p:spTgt spid="50178"/>
                                        </p:tgtEl>
                                        <p:attrNameLst>
                                          <p:attrName>ppt_x</p:attrName>
                                        </p:attrNameLst>
                                      </p:cBhvr>
                                      <p:tavLst>
                                        <p:tav tm="0">
                                          <p:val>
                                            <p:strVal val="#ppt_x"/>
                                          </p:val>
                                        </p:tav>
                                        <p:tav tm="100000">
                                          <p:val>
                                            <p:strVal val="#ppt_x"/>
                                          </p:val>
                                        </p:tav>
                                      </p:tavLst>
                                    </p:anim>
                                    <p:anim calcmode="lin" valueType="num">
                                      <p:cBhvr additive="base">
                                        <p:cTn id="8" dur="500" fill="hold"/>
                                        <p:tgtEl>
                                          <p:spTgt spid="5017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179">
                                            <p:txEl>
                                              <p:pRg st="0" end="0"/>
                                            </p:txEl>
                                          </p:spTgt>
                                        </p:tgtEl>
                                        <p:attrNameLst>
                                          <p:attrName>style.visibility</p:attrName>
                                        </p:attrNameLst>
                                      </p:cBhvr>
                                      <p:to>
                                        <p:strVal val="visible"/>
                                      </p:to>
                                    </p:set>
                                    <p:anim calcmode="lin" valueType="num">
                                      <p:cBhvr additive="base">
                                        <p:cTn id="13" dur="5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179">
                                            <p:txEl>
                                              <p:pRg st="2" end="2"/>
                                            </p:txEl>
                                          </p:spTgt>
                                        </p:tgtEl>
                                        <p:attrNameLst>
                                          <p:attrName>style.visibility</p:attrName>
                                        </p:attrNameLst>
                                      </p:cBhvr>
                                      <p:to>
                                        <p:strVal val="visible"/>
                                      </p:to>
                                    </p:set>
                                    <p:anim calcmode="lin" valueType="num">
                                      <p:cBhvr additive="base">
                                        <p:cTn id="19" dur="500" fill="hold"/>
                                        <p:tgtEl>
                                          <p:spTgt spid="501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1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0179">
                                            <p:txEl>
                                              <p:pRg st="3" end="3"/>
                                            </p:txEl>
                                          </p:spTgt>
                                        </p:tgtEl>
                                        <p:attrNameLst>
                                          <p:attrName>style.visibility</p:attrName>
                                        </p:attrNameLst>
                                      </p:cBhvr>
                                      <p:to>
                                        <p:strVal val="visible"/>
                                      </p:to>
                                    </p:set>
                                    <p:anim calcmode="lin" valueType="num">
                                      <p:cBhvr additive="base">
                                        <p:cTn id="25" dur="500" fill="hold"/>
                                        <p:tgtEl>
                                          <p:spTgt spid="5017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1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0179">
                                            <p:txEl>
                                              <p:pRg st="4" end="4"/>
                                            </p:txEl>
                                          </p:spTgt>
                                        </p:tgtEl>
                                        <p:attrNameLst>
                                          <p:attrName>style.visibility</p:attrName>
                                        </p:attrNameLst>
                                      </p:cBhvr>
                                      <p:to>
                                        <p:strVal val="visible"/>
                                      </p:to>
                                    </p:set>
                                    <p:anim calcmode="lin" valueType="num">
                                      <p:cBhvr additive="base">
                                        <p:cTn id="31" dur="5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1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0179">
                                            <p:txEl>
                                              <p:pRg st="5" end="5"/>
                                            </p:txEl>
                                          </p:spTgt>
                                        </p:tgtEl>
                                        <p:attrNameLst>
                                          <p:attrName>style.visibility</p:attrName>
                                        </p:attrNameLst>
                                      </p:cBhvr>
                                      <p:to>
                                        <p:strVal val="visible"/>
                                      </p:to>
                                    </p:set>
                                    <p:anim calcmode="lin" valueType="num">
                                      <p:cBhvr additive="base">
                                        <p:cTn id="37" dur="500" fill="hold"/>
                                        <p:tgtEl>
                                          <p:spTgt spid="5017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01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nimBg="1"/>
      <p:bldP spid="50179" grpId="0"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sentazione seminario di formazione">
  <a:themeElements>
    <a:clrScheme name="Presentazione seminario di formazion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zione seminario di formazione">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resentazione seminario di formazion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zione seminario di formazion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zione seminario di formazion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zione seminario di formazion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zione seminario di formazion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zione seminario di formazion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zione seminario di formazion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TotalTime>
  <Words>927</Words>
  <Application>Microsoft Office PowerPoint</Application>
  <PresentationFormat>Presentazione su schermo (4:3)</PresentationFormat>
  <Paragraphs>124</Paragraphs>
  <Slides>14</Slides>
  <Notes>4</Notes>
  <HiddenSlides>0</HiddenSlides>
  <MMClips>0</MMClips>
  <ScaleCrop>false</ScaleCrop>
  <HeadingPairs>
    <vt:vector size="4" baseType="variant">
      <vt:variant>
        <vt:lpstr>Tema</vt:lpstr>
      </vt:variant>
      <vt:variant>
        <vt:i4>2</vt:i4>
      </vt:variant>
      <vt:variant>
        <vt:lpstr>Titoli diapositive</vt:lpstr>
      </vt:variant>
      <vt:variant>
        <vt:i4>14</vt:i4>
      </vt:variant>
    </vt:vector>
  </HeadingPairs>
  <TitlesOfParts>
    <vt:vector size="16" baseType="lpstr">
      <vt:lpstr>Tema di Office</vt:lpstr>
      <vt:lpstr>Presentazione seminario di formazione</vt:lpstr>
      <vt:lpstr>Presentazione standard di PowerPoint</vt:lpstr>
      <vt:lpstr>L’ESABAC – la normativa di riferimento per tutti</vt:lpstr>
      <vt:lpstr>L’ESABAC – la normativa di riferimento per tutti</vt:lpstr>
      <vt:lpstr>Operazioni durante l’esame (verbale per voto e certificazione ESABAC)</vt:lpstr>
      <vt:lpstr>L’ESABAC – Casi specifici…</vt:lpstr>
      <vt:lpstr>  Liceo classico       -     Baccalauréat littéraire    Liceo linguistico     -   Baccalauréat littéraire    Liceo scientifico   - Baccalauréat scientifique    Istituto tecnico - Baccalauréat économique &amp; social                                        </vt:lpstr>
      <vt:lpstr>LA PROVA DI LETTERATURA</vt:lpstr>
      <vt:lpstr>LA PROVA DI STORIA</vt:lpstr>
      <vt:lpstr>Somministrazione prove</vt:lpstr>
      <vt:lpstr>Tabella con punteggi prove ESABAC ed il punteggio finale (in quindicesimi, per numeri interi e attribuiti dall’intera Commissione a maggioranza), poi successiva tabella che riassume i candidati che hanno superato/fallito</vt:lpstr>
      <vt:lpstr>Adempimenti scuole</vt:lpstr>
      <vt:lpstr>Presentazione standard di PowerPoint</vt:lpstr>
      <vt:lpstr>Presentazione standard di PowerPoint</vt:lpstr>
      <vt:lpstr>Risorse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User</dc:creator>
  <cp:lastModifiedBy>User</cp:lastModifiedBy>
  <cp:revision>11</cp:revision>
  <dcterms:created xsi:type="dcterms:W3CDTF">2015-10-17T14:03:17Z</dcterms:created>
  <dcterms:modified xsi:type="dcterms:W3CDTF">2015-10-23T14:09:53Z</dcterms:modified>
</cp:coreProperties>
</file>